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  <Override PartName="/ppt/notesSlides/notesSlide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Book"/>
          <a:ea typeface="Avenir Book"/>
          <a:cs typeface="Avenir Book"/>
        </a:font>
        <a:srgbClr val="4E5755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Book"/>
          <a:ea typeface="Avenir Book"/>
          <a:cs typeface="Avenir Book"/>
        </a:font>
        <a:srgbClr val="4E5755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 b="def" i="def"/>
      <a:tcStyle>
        <a:tcBdr/>
        <a:fill>
          <a:solidFill>
            <a:srgbClr val="E7EDE7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Book"/>
          <a:ea typeface="Avenir Book"/>
          <a:cs typeface="Avenir Book"/>
        </a:font>
        <a:srgbClr val="4E5755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 b="def" i="def"/>
      <a:tcStyle>
        <a:tcBdr/>
        <a:fill>
          <a:solidFill>
            <a:srgbClr val="E9E8F4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Book"/>
          <a:ea typeface="Avenir Book"/>
          <a:cs typeface="Avenir Book"/>
        </a:font>
        <a:srgbClr val="4E575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9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4E575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E5755"/>
              </a:solidFill>
              <a:prstDash val="solid"/>
              <a:round/>
            </a:ln>
          </a:top>
          <a:bottom>
            <a:ln w="25400" cap="flat">
              <a:solidFill>
                <a:srgbClr val="4E575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E5755"/>
              </a:solidFill>
              <a:prstDash val="solid"/>
              <a:round/>
            </a:ln>
          </a:top>
          <a:bottom>
            <a:ln w="25400" cap="flat">
              <a:solidFill>
                <a:srgbClr val="4E575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Book"/>
          <a:ea typeface="Avenir Book"/>
          <a:cs typeface="Avenir Book"/>
        </a:font>
        <a:srgbClr val="4E5755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FD0D0"/>
          </a:solidFill>
        </a:fill>
      </a:tcStyle>
    </a:wholeTbl>
    <a:band2H>
      <a:tcTxStyle b="def" i="def"/>
      <a:tcStyle>
        <a:tcBdr/>
        <a:fill>
          <a:solidFill>
            <a:srgbClr val="E8E9E9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4E5755"/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4E5755"/>
          </a:solidFill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4E575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Book"/>
          <a:ea typeface="Avenir Book"/>
          <a:cs typeface="Avenir Book"/>
        </a:font>
        <a:srgbClr val="4E5755"/>
      </a:tcTxStyle>
      <a:tcStyle>
        <a:tcBdr>
          <a:left>
            <a:ln w="12700" cap="flat">
              <a:solidFill>
                <a:srgbClr val="4E5755"/>
              </a:solidFill>
              <a:prstDash val="solid"/>
              <a:round/>
            </a:ln>
          </a:left>
          <a:right>
            <a:ln w="12700" cap="flat">
              <a:solidFill>
                <a:srgbClr val="4E5755"/>
              </a:solidFill>
              <a:prstDash val="solid"/>
              <a:round/>
            </a:ln>
          </a:right>
          <a:top>
            <a:ln w="12700" cap="flat">
              <a:solidFill>
                <a:srgbClr val="4E5755"/>
              </a:solidFill>
              <a:prstDash val="solid"/>
              <a:round/>
            </a:ln>
          </a:top>
          <a:bottom>
            <a:ln w="12700" cap="flat">
              <a:solidFill>
                <a:srgbClr val="4E5755"/>
              </a:solidFill>
              <a:prstDash val="solid"/>
              <a:round/>
            </a:ln>
          </a:bottom>
          <a:insideH>
            <a:ln w="12700" cap="flat">
              <a:solidFill>
                <a:srgbClr val="4E5755"/>
              </a:solidFill>
              <a:prstDash val="solid"/>
              <a:round/>
            </a:ln>
          </a:insideH>
          <a:insideV>
            <a:ln w="12700" cap="flat">
              <a:solidFill>
                <a:srgbClr val="4E5755"/>
              </a:solidFill>
              <a:prstDash val="solid"/>
              <a:round/>
            </a:ln>
          </a:insideV>
        </a:tcBdr>
        <a:fill>
          <a:solidFill>
            <a:srgbClr val="4E5755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Heavy"/>
          <a:ea typeface="Avenir Heavy"/>
          <a:cs typeface="Avenir Heavy"/>
        </a:font>
        <a:srgbClr val="4E5755"/>
      </a:tcTxStyle>
      <a:tcStyle>
        <a:tcBdr>
          <a:left>
            <a:ln w="12700" cap="flat">
              <a:solidFill>
                <a:srgbClr val="4E5755"/>
              </a:solidFill>
              <a:prstDash val="solid"/>
              <a:round/>
            </a:ln>
          </a:left>
          <a:right>
            <a:ln w="12700" cap="flat">
              <a:solidFill>
                <a:srgbClr val="4E5755"/>
              </a:solidFill>
              <a:prstDash val="solid"/>
              <a:round/>
            </a:ln>
          </a:right>
          <a:top>
            <a:ln w="12700" cap="flat">
              <a:solidFill>
                <a:srgbClr val="4E5755"/>
              </a:solidFill>
              <a:prstDash val="solid"/>
              <a:round/>
            </a:ln>
          </a:top>
          <a:bottom>
            <a:ln w="12700" cap="flat">
              <a:solidFill>
                <a:srgbClr val="4E5755"/>
              </a:solidFill>
              <a:prstDash val="solid"/>
              <a:round/>
            </a:ln>
          </a:bottom>
          <a:insideH>
            <a:ln w="12700" cap="flat">
              <a:solidFill>
                <a:srgbClr val="4E5755"/>
              </a:solidFill>
              <a:prstDash val="solid"/>
              <a:round/>
            </a:ln>
          </a:insideH>
          <a:insideV>
            <a:ln w="12700" cap="flat">
              <a:solidFill>
                <a:srgbClr val="4E5755"/>
              </a:solidFill>
              <a:prstDash val="solid"/>
              <a:round/>
            </a:ln>
          </a:insideV>
        </a:tcBdr>
        <a:fill>
          <a:solidFill>
            <a:srgbClr val="4E5755">
              <a:alpha val="20000"/>
            </a:srgbClr>
          </a:solidFill>
        </a:fill>
      </a:tcStyle>
    </a:firstCol>
    <a:lastRow>
      <a:tcTxStyle b="on" i="off">
        <a:font>
          <a:latin typeface="Avenir Heavy"/>
          <a:ea typeface="Avenir Heavy"/>
          <a:cs typeface="Avenir Heavy"/>
        </a:font>
        <a:srgbClr val="4E5755"/>
      </a:tcTxStyle>
      <a:tcStyle>
        <a:tcBdr>
          <a:left>
            <a:ln w="12700" cap="flat">
              <a:solidFill>
                <a:srgbClr val="4E5755"/>
              </a:solidFill>
              <a:prstDash val="solid"/>
              <a:round/>
            </a:ln>
          </a:left>
          <a:right>
            <a:ln w="12700" cap="flat">
              <a:solidFill>
                <a:srgbClr val="4E5755"/>
              </a:solidFill>
              <a:prstDash val="solid"/>
              <a:round/>
            </a:ln>
          </a:right>
          <a:top>
            <a:ln w="50800" cap="flat">
              <a:solidFill>
                <a:srgbClr val="4E5755"/>
              </a:solidFill>
              <a:prstDash val="solid"/>
              <a:round/>
            </a:ln>
          </a:top>
          <a:bottom>
            <a:ln w="12700" cap="flat">
              <a:solidFill>
                <a:srgbClr val="4E5755"/>
              </a:solidFill>
              <a:prstDash val="solid"/>
              <a:round/>
            </a:ln>
          </a:bottom>
          <a:insideH>
            <a:ln w="12700" cap="flat">
              <a:solidFill>
                <a:srgbClr val="4E5755"/>
              </a:solidFill>
              <a:prstDash val="solid"/>
              <a:round/>
            </a:ln>
          </a:insideH>
          <a:insideV>
            <a:ln w="12700" cap="flat">
              <a:solidFill>
                <a:srgbClr val="4E575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Heavy"/>
          <a:ea typeface="Avenir Heavy"/>
          <a:cs typeface="Avenir Heavy"/>
        </a:font>
        <a:srgbClr val="4E5755"/>
      </a:tcTxStyle>
      <a:tcStyle>
        <a:tcBdr>
          <a:left>
            <a:ln w="12700" cap="flat">
              <a:solidFill>
                <a:srgbClr val="4E5755"/>
              </a:solidFill>
              <a:prstDash val="solid"/>
              <a:round/>
            </a:ln>
          </a:left>
          <a:right>
            <a:ln w="12700" cap="flat">
              <a:solidFill>
                <a:srgbClr val="4E5755"/>
              </a:solidFill>
              <a:prstDash val="solid"/>
              <a:round/>
            </a:ln>
          </a:right>
          <a:top>
            <a:ln w="12700" cap="flat">
              <a:solidFill>
                <a:srgbClr val="4E5755"/>
              </a:solidFill>
              <a:prstDash val="solid"/>
              <a:round/>
            </a:ln>
          </a:top>
          <a:bottom>
            <a:ln w="25400" cap="flat">
              <a:solidFill>
                <a:srgbClr val="4E5755"/>
              </a:solidFill>
              <a:prstDash val="solid"/>
              <a:round/>
            </a:ln>
          </a:bottom>
          <a:insideH>
            <a:ln w="12700" cap="flat">
              <a:solidFill>
                <a:srgbClr val="4E5755"/>
              </a:solidFill>
              <a:prstDash val="solid"/>
              <a:round/>
            </a:ln>
          </a:insideH>
          <a:insideV>
            <a:ln w="12700" cap="flat">
              <a:solidFill>
                <a:srgbClr val="4E575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83B9AA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83B9AA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99C7CE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C3C892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CEB8CB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BB997B"/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rgbClr val="4E5755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91.000000</c:v>
                </c:pt>
                <c:pt idx="1">
                  <c:v>76.000000</c:v>
                </c:pt>
                <c:pt idx="2">
                  <c:v>28.000000</c:v>
                </c:pt>
                <c:pt idx="3">
                  <c:v>26.000000</c:v>
                </c:pt>
                <c:pt idx="4">
                  <c:v>21.000000</c:v>
                </c:pt>
                <c:pt idx="5">
                  <c:v>18.000000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1789"/>
          <c:y val="0.0615063"/>
          <c:w val="0.873211"/>
          <c:h val="0.8425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C3C89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63909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83B9AA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63909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55.000000</c:v>
                </c:pt>
                <c:pt idx="1">
                  <c:v>43.000000</c:v>
                </c:pt>
                <c:pt idx="2">
                  <c:v>70.000000</c:v>
                </c:pt>
                <c:pt idx="3">
                  <c:v>58.000000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300" u="none">
                <a:solidFill>
                  <a:srgbClr val="4E5755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3E3E3"/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300" u="none">
                <a:solidFill>
                  <a:srgbClr val="4E5755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83B9AA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83B9AA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99C7CE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C3C892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CEB8CB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BB997B"/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rgbClr val="DBE3E2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91.000000</c:v>
                </c:pt>
                <c:pt idx="1">
                  <c:v>76.000000</c:v>
                </c:pt>
                <c:pt idx="2">
                  <c:v>28.000000</c:v>
                </c:pt>
                <c:pt idx="3">
                  <c:v>26.000000</c:v>
                </c:pt>
                <c:pt idx="4">
                  <c:v>21.000000</c:v>
                </c:pt>
                <c:pt idx="5">
                  <c:v>18.000000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1789"/>
          <c:y val="0.0615063"/>
          <c:w val="0.873211"/>
          <c:h val="0.8425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C3C89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63909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BB997B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63909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55.000000</c:v>
                </c:pt>
                <c:pt idx="1">
                  <c:v>43.000000</c:v>
                </c:pt>
                <c:pt idx="2">
                  <c:v>70.000000</c:v>
                </c:pt>
                <c:pt idx="3">
                  <c:v>58.000000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300" u="none">
                <a:solidFill>
                  <a:srgbClr val="DBE3E2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3E3E3"/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300" u="none">
                <a:solidFill>
                  <a:srgbClr val="DBE3E2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2" name="Shape 33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Mike fra Google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7" name="Shape 4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ingen har en google+ profil?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chart" Target="../charts/chart1.xml"/><Relationship Id="rId4" Type="http://schemas.openxmlformats.org/officeDocument/2006/relationships/chart" Target="../charts/chart2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jwb@eaaa.dk" TargetMode="External"/><Relationship Id="rId3" Type="http://schemas.openxmlformats.org/officeDocument/2006/relationships/hyperlink" Target="http://www.baaa.dk" TargetMode="External"/><Relationship Id="rId4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Relationship Id="rId4" Type="http://schemas.openxmlformats.org/officeDocument/2006/relationships/image" Target="../media/image2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irst Page">
    <p:bg>
      <p:bgPr>
        <a:solidFill>
          <a:srgbClr val="C3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304516" y="7924800"/>
            <a:ext cx="12395767" cy="0"/>
          </a:xfrm>
          <a:prstGeom prst="line">
            <a:avLst/>
          </a:prstGeom>
          <a:ln w="25400">
            <a:solidFill>
              <a:srgbClr val="7D807E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" name="Shape 14"/>
          <p:cNvSpPr/>
          <p:nvPr>
            <p:ph type="body" sz="half" idx="1"/>
          </p:nvPr>
        </p:nvSpPr>
        <p:spPr>
          <a:xfrm>
            <a:off x="699869" y="2016657"/>
            <a:ext cx="11605063" cy="2527302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14000"/>
            </a:lvl1pPr>
            <a:lvl2pPr marL="2082131" indent="-1637631" algn="ctr">
              <a:defRPr sz="14000"/>
            </a:lvl2pPr>
            <a:lvl3pPr marL="2526631" indent="-1637631" algn="ctr">
              <a:defRPr sz="14000"/>
            </a:lvl3pPr>
            <a:lvl4pPr marL="2971131" indent="-1637631" algn="ctr">
              <a:defRPr sz="14000"/>
            </a:lvl4pPr>
            <a:lvl5pPr marL="3415631" indent="-1637631" algn="ctr">
              <a:defRPr sz="1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body" sz="quarter" idx="13"/>
          </p:nvPr>
        </p:nvSpPr>
        <p:spPr>
          <a:xfrm>
            <a:off x="4605096" y="4481645"/>
            <a:ext cx="3794608" cy="76200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E6EEEE"/>
                </a:solidFill>
              </a:defRPr>
            </a:pPr>
          </a:p>
        </p:txBody>
      </p:sp>
      <p:sp>
        <p:nvSpPr>
          <p:cNvPr id="16" name="Shape 16"/>
          <p:cNvSpPr/>
          <p:nvPr>
            <p:ph type="body" sz="quarter" idx="14"/>
          </p:nvPr>
        </p:nvSpPr>
        <p:spPr>
          <a:xfrm>
            <a:off x="246661" y="8250866"/>
            <a:ext cx="4572715" cy="12192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17" name="Shape 17"/>
          <p:cNvSpPr/>
          <p:nvPr>
            <p:ph type="sldNum" sz="quarter" idx="2"/>
          </p:nvPr>
        </p:nvSpPr>
        <p:spPr>
          <a:xfrm>
            <a:off x="6346393" y="9314874"/>
            <a:ext cx="312014" cy="31750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31363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Light Grey">
    <p:bg>
      <p:bgPr>
        <a:solidFill>
          <a:srgbClr val="4E5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Green">
    <p:bg>
      <p:bgPr>
        <a:solidFill>
          <a:srgbClr val="83B9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Brown">
    <p:bg>
      <p:bgPr>
        <a:solidFill>
          <a:srgbClr val="BB99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Yellow">
    <p:bg>
      <p:bgPr>
        <a:solidFill>
          <a:srgbClr val="C3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Pink">
    <p:bg>
      <p:bgPr>
        <a:solidFill>
          <a:srgbClr val="CEB8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White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hapes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>
            <p:ph type="body" sz="quarter" idx="1"/>
          </p:nvPr>
        </p:nvSpPr>
        <p:spPr>
          <a:xfrm>
            <a:off x="2296796" y="1261879"/>
            <a:ext cx="1270002" cy="1270002"/>
          </a:xfrm>
          <a:prstGeom prst="rect">
            <a:avLst/>
          </a:prstGeom>
          <a:solidFill>
            <a:srgbClr val="83B9AA"/>
          </a:solidFill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hape 171"/>
          <p:cNvSpPr/>
          <p:nvPr>
            <p:ph type="body" sz="quarter" idx="13"/>
          </p:nvPr>
        </p:nvSpPr>
        <p:spPr>
          <a:xfrm>
            <a:off x="3725036" y="1261879"/>
            <a:ext cx="1270003" cy="1270003"/>
          </a:xfrm>
          <a:prstGeom prst="rect">
            <a:avLst/>
          </a:prstGeom>
          <a:solidFill>
            <a:srgbClr val="99C7CE"/>
          </a:solidFill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4"/>
          </p:nvPr>
        </p:nvSpPr>
        <p:spPr>
          <a:xfrm>
            <a:off x="5153278" y="1261879"/>
            <a:ext cx="1270002" cy="1270003"/>
          </a:xfrm>
          <a:prstGeom prst="rect">
            <a:avLst/>
          </a:prstGeom>
          <a:solidFill>
            <a:srgbClr val="C3C892"/>
          </a:solidFill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5"/>
          </p:nvPr>
        </p:nvSpPr>
        <p:spPr>
          <a:xfrm>
            <a:off x="6581519" y="1261879"/>
            <a:ext cx="1270003" cy="1270003"/>
          </a:xfrm>
          <a:prstGeom prst="rect">
            <a:avLst/>
          </a:prstGeom>
          <a:solidFill>
            <a:srgbClr val="CEB8CB"/>
          </a:solidFill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6"/>
          </p:nvPr>
        </p:nvSpPr>
        <p:spPr>
          <a:xfrm>
            <a:off x="8009762" y="1261879"/>
            <a:ext cx="1270002" cy="1270003"/>
          </a:xfrm>
          <a:prstGeom prst="rect">
            <a:avLst/>
          </a:prstGeom>
          <a:solidFill>
            <a:srgbClr val="BB997B"/>
          </a:solidFill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7"/>
          </p:nvPr>
        </p:nvSpPr>
        <p:spPr>
          <a:xfrm>
            <a:off x="9438002" y="1261879"/>
            <a:ext cx="1270003" cy="1270003"/>
          </a:xfrm>
          <a:prstGeom prst="rect">
            <a:avLst/>
          </a:prstGeom>
          <a:solidFill>
            <a:srgbClr val="4E5755"/>
          </a:solidFill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8"/>
          </p:nvPr>
        </p:nvSpPr>
        <p:spPr>
          <a:xfrm>
            <a:off x="2482783" y="3116851"/>
            <a:ext cx="898028" cy="898027"/>
          </a:xfrm>
          <a:prstGeom prst="rect">
            <a:avLst/>
          </a:prstGeom>
          <a:solidFill>
            <a:srgbClr val="83B9AA"/>
          </a:solidFill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9"/>
          </p:nvPr>
        </p:nvSpPr>
        <p:spPr>
          <a:xfrm>
            <a:off x="3911024" y="3116851"/>
            <a:ext cx="898028" cy="898027"/>
          </a:xfrm>
          <a:prstGeom prst="rect">
            <a:avLst/>
          </a:prstGeom>
          <a:solidFill>
            <a:srgbClr val="99C7CE"/>
          </a:solidFill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20"/>
          </p:nvPr>
        </p:nvSpPr>
        <p:spPr>
          <a:xfrm>
            <a:off x="5339265" y="3116851"/>
            <a:ext cx="898028" cy="898027"/>
          </a:xfrm>
          <a:prstGeom prst="rect">
            <a:avLst/>
          </a:prstGeom>
          <a:solidFill>
            <a:srgbClr val="C3C892"/>
          </a:solidFill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21"/>
          </p:nvPr>
        </p:nvSpPr>
        <p:spPr>
          <a:xfrm>
            <a:off x="6767507" y="3116851"/>
            <a:ext cx="898028" cy="898027"/>
          </a:xfrm>
          <a:prstGeom prst="rect">
            <a:avLst/>
          </a:prstGeom>
          <a:solidFill>
            <a:srgbClr val="CEB8CB"/>
          </a:solidFill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22"/>
          </p:nvPr>
        </p:nvSpPr>
        <p:spPr>
          <a:xfrm>
            <a:off x="8195749" y="3116851"/>
            <a:ext cx="898028" cy="898027"/>
          </a:xfrm>
          <a:prstGeom prst="rect">
            <a:avLst/>
          </a:prstGeom>
          <a:solidFill>
            <a:srgbClr val="BB997B"/>
          </a:solidFill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23"/>
          </p:nvPr>
        </p:nvSpPr>
        <p:spPr>
          <a:xfrm>
            <a:off x="9623990" y="3116851"/>
            <a:ext cx="898028" cy="898027"/>
          </a:xfrm>
          <a:prstGeom prst="rect">
            <a:avLst/>
          </a:prstGeom>
          <a:solidFill>
            <a:srgbClr val="4E5755"/>
          </a:solidFill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24"/>
          </p:nvPr>
        </p:nvSpPr>
        <p:spPr>
          <a:xfrm>
            <a:off x="2297090" y="5007805"/>
            <a:ext cx="1270003" cy="1270003"/>
          </a:xfrm>
          <a:prstGeom prst="rect">
            <a:avLst/>
          </a:prstGeom>
          <a:solidFill>
            <a:srgbClr val="83B9AA"/>
          </a:solidFill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25"/>
          </p:nvPr>
        </p:nvSpPr>
        <p:spPr>
          <a:xfrm>
            <a:off x="3569749" y="5007805"/>
            <a:ext cx="1270002" cy="1270003"/>
          </a:xfrm>
          <a:prstGeom prst="rect">
            <a:avLst/>
          </a:prstGeom>
          <a:solidFill>
            <a:srgbClr val="99C7CE"/>
          </a:solidFill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26"/>
          </p:nvPr>
        </p:nvSpPr>
        <p:spPr>
          <a:xfrm>
            <a:off x="2296796" y="6267765"/>
            <a:ext cx="1270002" cy="1270002"/>
          </a:xfrm>
          <a:prstGeom prst="rect">
            <a:avLst/>
          </a:prstGeom>
          <a:solidFill>
            <a:srgbClr val="C3C892"/>
          </a:solidFill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27"/>
          </p:nvPr>
        </p:nvSpPr>
        <p:spPr>
          <a:xfrm>
            <a:off x="3569453" y="6267765"/>
            <a:ext cx="1270002" cy="1270002"/>
          </a:xfrm>
          <a:prstGeom prst="rect">
            <a:avLst/>
          </a:prstGeom>
          <a:solidFill>
            <a:srgbClr val="CEB8CB"/>
          </a:solidFill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28"/>
          </p:nvPr>
        </p:nvSpPr>
        <p:spPr>
          <a:xfrm>
            <a:off x="2296796" y="7537763"/>
            <a:ext cx="1270002" cy="1270003"/>
          </a:xfrm>
          <a:prstGeom prst="rect">
            <a:avLst/>
          </a:prstGeom>
          <a:solidFill>
            <a:srgbClr val="BB997B"/>
          </a:solidFill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29"/>
          </p:nvPr>
        </p:nvSpPr>
        <p:spPr>
          <a:xfrm>
            <a:off x="3569453" y="7537763"/>
            <a:ext cx="1270002" cy="1270003"/>
          </a:xfrm>
          <a:prstGeom prst="rect">
            <a:avLst/>
          </a:prstGeom>
          <a:solidFill>
            <a:srgbClr val="4E5755"/>
          </a:solidFill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30"/>
          </p:nvPr>
        </p:nvSpPr>
        <p:spPr>
          <a:xfrm>
            <a:off x="5218477" y="5020981"/>
            <a:ext cx="254002" cy="1016002"/>
          </a:xfrm>
          <a:prstGeom prst="rect">
            <a:avLst/>
          </a:prstGeom>
          <a:solidFill>
            <a:srgbClr val="83B9AA"/>
          </a:solidFill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31"/>
          </p:nvPr>
        </p:nvSpPr>
        <p:spPr>
          <a:xfrm>
            <a:off x="5602135" y="5020981"/>
            <a:ext cx="254002" cy="1016002"/>
          </a:xfrm>
          <a:prstGeom prst="rect">
            <a:avLst/>
          </a:prstGeom>
          <a:solidFill>
            <a:srgbClr val="99C7CE"/>
          </a:solidFill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32"/>
          </p:nvPr>
        </p:nvSpPr>
        <p:spPr>
          <a:xfrm>
            <a:off x="5218181" y="6039639"/>
            <a:ext cx="254002" cy="1016002"/>
          </a:xfrm>
          <a:prstGeom prst="rect">
            <a:avLst/>
          </a:prstGeom>
          <a:solidFill>
            <a:srgbClr val="C3C892"/>
          </a:solidFill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33"/>
          </p:nvPr>
        </p:nvSpPr>
        <p:spPr>
          <a:xfrm>
            <a:off x="5601841" y="6039639"/>
            <a:ext cx="254002" cy="1016002"/>
          </a:xfrm>
          <a:prstGeom prst="rect">
            <a:avLst/>
          </a:prstGeom>
          <a:solidFill>
            <a:srgbClr val="CEB8CB"/>
          </a:solidFill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34"/>
          </p:nvPr>
        </p:nvSpPr>
        <p:spPr>
          <a:xfrm>
            <a:off x="5218183" y="7055639"/>
            <a:ext cx="254002" cy="1016002"/>
          </a:xfrm>
          <a:prstGeom prst="rect">
            <a:avLst/>
          </a:prstGeom>
          <a:solidFill>
            <a:srgbClr val="BB997B"/>
          </a:solidFill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35"/>
          </p:nvPr>
        </p:nvSpPr>
        <p:spPr>
          <a:xfrm>
            <a:off x="5601841" y="7055639"/>
            <a:ext cx="254002" cy="1016002"/>
          </a:xfrm>
          <a:prstGeom prst="rect">
            <a:avLst/>
          </a:prstGeom>
          <a:solidFill>
            <a:srgbClr val="4E5755"/>
          </a:solidFill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36"/>
          </p:nvPr>
        </p:nvSpPr>
        <p:spPr>
          <a:xfrm>
            <a:off x="6208552" y="5020981"/>
            <a:ext cx="508002" cy="508002"/>
          </a:xfrm>
          <a:prstGeom prst="rect">
            <a:avLst/>
          </a:prstGeom>
          <a:solidFill>
            <a:srgbClr val="83B9AA"/>
          </a:solidFill>
        </p:spPr>
        <p:txBody>
          <a:bodyPr/>
          <a:lstStyle/>
          <a:p>
            <a:pPr marL="271145" indent="-271145" defTabSz="356362">
              <a:defRPr sz="2318"/>
            </a:pPr>
          </a:p>
        </p:txBody>
      </p:sp>
      <p:sp>
        <p:nvSpPr>
          <p:cNvPr id="195" name="Shape 195"/>
          <p:cNvSpPr/>
          <p:nvPr>
            <p:ph type="body" sz="quarter" idx="37"/>
          </p:nvPr>
        </p:nvSpPr>
        <p:spPr>
          <a:xfrm>
            <a:off x="6719210" y="5020981"/>
            <a:ext cx="508002" cy="508002"/>
          </a:xfrm>
          <a:prstGeom prst="rect">
            <a:avLst/>
          </a:prstGeom>
          <a:solidFill>
            <a:srgbClr val="99C7CE"/>
          </a:solidFill>
        </p:spPr>
        <p:txBody>
          <a:bodyPr/>
          <a:lstStyle/>
          <a:p>
            <a:pPr marL="271145" indent="-271145" defTabSz="356362">
              <a:defRPr sz="2318"/>
            </a:pPr>
          </a:p>
        </p:txBody>
      </p:sp>
      <p:sp>
        <p:nvSpPr>
          <p:cNvPr id="196" name="Shape 196"/>
          <p:cNvSpPr/>
          <p:nvPr>
            <p:ph type="body" sz="quarter" idx="38"/>
          </p:nvPr>
        </p:nvSpPr>
        <p:spPr>
          <a:xfrm>
            <a:off x="6208257" y="5531639"/>
            <a:ext cx="508002" cy="508002"/>
          </a:xfrm>
          <a:prstGeom prst="rect">
            <a:avLst/>
          </a:prstGeom>
          <a:solidFill>
            <a:srgbClr val="C3C892"/>
          </a:solidFill>
        </p:spPr>
        <p:txBody>
          <a:bodyPr/>
          <a:lstStyle/>
          <a:p>
            <a:pPr marL="271145" indent="-271145" defTabSz="356362">
              <a:defRPr sz="2318"/>
            </a:pPr>
          </a:p>
        </p:txBody>
      </p:sp>
      <p:sp>
        <p:nvSpPr>
          <p:cNvPr id="197" name="Shape 197"/>
          <p:cNvSpPr/>
          <p:nvPr>
            <p:ph type="body" sz="quarter" idx="39"/>
          </p:nvPr>
        </p:nvSpPr>
        <p:spPr>
          <a:xfrm>
            <a:off x="6718914" y="5531639"/>
            <a:ext cx="508002" cy="508002"/>
          </a:xfrm>
          <a:prstGeom prst="rect">
            <a:avLst/>
          </a:prstGeom>
          <a:solidFill>
            <a:srgbClr val="CEB8CB"/>
          </a:solidFill>
        </p:spPr>
        <p:txBody>
          <a:bodyPr/>
          <a:lstStyle/>
          <a:p>
            <a:pPr marL="271145" indent="-271145" defTabSz="356362">
              <a:defRPr sz="2318"/>
            </a:pPr>
          </a:p>
        </p:txBody>
      </p:sp>
      <p:sp>
        <p:nvSpPr>
          <p:cNvPr id="198" name="Shape 198"/>
          <p:cNvSpPr/>
          <p:nvPr>
            <p:ph type="body" sz="quarter" idx="40"/>
          </p:nvPr>
        </p:nvSpPr>
        <p:spPr>
          <a:xfrm>
            <a:off x="6208257" y="6039639"/>
            <a:ext cx="508002" cy="508002"/>
          </a:xfrm>
          <a:prstGeom prst="rect">
            <a:avLst/>
          </a:prstGeom>
          <a:solidFill>
            <a:srgbClr val="BB997B"/>
          </a:solidFill>
        </p:spPr>
        <p:txBody>
          <a:bodyPr/>
          <a:lstStyle/>
          <a:p>
            <a:pPr marL="271145" indent="-271145" defTabSz="356362">
              <a:defRPr sz="2318"/>
            </a:pPr>
          </a:p>
        </p:txBody>
      </p:sp>
      <p:sp>
        <p:nvSpPr>
          <p:cNvPr id="199" name="Shape 199"/>
          <p:cNvSpPr/>
          <p:nvPr>
            <p:ph type="body" sz="quarter" idx="41"/>
          </p:nvPr>
        </p:nvSpPr>
        <p:spPr>
          <a:xfrm>
            <a:off x="6718914" y="6039639"/>
            <a:ext cx="508002" cy="508002"/>
          </a:xfrm>
          <a:prstGeom prst="rect">
            <a:avLst/>
          </a:prstGeom>
          <a:solidFill>
            <a:srgbClr val="4E5755"/>
          </a:solidFill>
        </p:spPr>
        <p:txBody>
          <a:bodyPr/>
          <a:lstStyle/>
          <a:p>
            <a:pPr marL="271145" indent="-271145" defTabSz="356362">
              <a:defRPr sz="2318"/>
            </a:pPr>
          </a:p>
        </p:txBody>
      </p:sp>
      <p:sp>
        <p:nvSpPr>
          <p:cNvPr id="200" name="Shape 2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hapes">
    <p:bg>
      <p:bgPr>
        <a:solidFill>
          <a:srgbClr val="4E5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>
            <p:ph type="body" sz="quarter" idx="1"/>
          </p:nvPr>
        </p:nvSpPr>
        <p:spPr>
          <a:xfrm>
            <a:off x="2296796" y="1261879"/>
            <a:ext cx="1270002" cy="1270002"/>
          </a:xfrm>
          <a:prstGeom prst="rect">
            <a:avLst/>
          </a:prstGeom>
          <a:solidFill>
            <a:srgbClr val="83B9AA"/>
          </a:solidFill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" name="Shape 209"/>
          <p:cNvSpPr/>
          <p:nvPr>
            <p:ph type="body" sz="quarter" idx="13"/>
          </p:nvPr>
        </p:nvSpPr>
        <p:spPr>
          <a:xfrm>
            <a:off x="3725036" y="1261879"/>
            <a:ext cx="1270003" cy="1270003"/>
          </a:xfrm>
          <a:prstGeom prst="rect">
            <a:avLst/>
          </a:prstGeom>
          <a:solidFill>
            <a:srgbClr val="99C7CE"/>
          </a:solidFill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/>
        </p:nvSpPr>
        <p:spPr>
          <a:xfrm>
            <a:off x="5153278" y="1261879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3C8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1" name="Shape 211"/>
          <p:cNvSpPr/>
          <p:nvPr/>
        </p:nvSpPr>
        <p:spPr>
          <a:xfrm>
            <a:off x="6581519" y="1261879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EB8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2" name="Shape 212"/>
          <p:cNvSpPr/>
          <p:nvPr/>
        </p:nvSpPr>
        <p:spPr>
          <a:xfrm>
            <a:off x="8009762" y="1261879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B99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3" name="Shape 213"/>
          <p:cNvSpPr/>
          <p:nvPr/>
        </p:nvSpPr>
        <p:spPr>
          <a:xfrm>
            <a:off x="9438002" y="1261879"/>
            <a:ext cx="1270002" cy="127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BE3E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4" name="Shape 214"/>
          <p:cNvSpPr/>
          <p:nvPr/>
        </p:nvSpPr>
        <p:spPr>
          <a:xfrm>
            <a:off x="2296796" y="2930863"/>
            <a:ext cx="1270003" cy="1270003"/>
          </a:xfrm>
          <a:prstGeom prst="ellipse">
            <a:avLst/>
          </a:prstGeom>
          <a:solidFill>
            <a:srgbClr val="83B9A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5" name="Shape 215"/>
          <p:cNvSpPr/>
          <p:nvPr/>
        </p:nvSpPr>
        <p:spPr>
          <a:xfrm>
            <a:off x="3725036" y="2930863"/>
            <a:ext cx="1270004" cy="1270003"/>
          </a:xfrm>
          <a:prstGeom prst="ellipse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6" name="Shape 216"/>
          <p:cNvSpPr/>
          <p:nvPr/>
        </p:nvSpPr>
        <p:spPr>
          <a:xfrm>
            <a:off x="5153278" y="2930863"/>
            <a:ext cx="1270003" cy="1270003"/>
          </a:xfrm>
          <a:prstGeom prst="ellipse">
            <a:avLst/>
          </a:prstGeom>
          <a:solidFill>
            <a:srgbClr val="C3C8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7" name="Shape 217"/>
          <p:cNvSpPr/>
          <p:nvPr/>
        </p:nvSpPr>
        <p:spPr>
          <a:xfrm>
            <a:off x="6581519" y="2930863"/>
            <a:ext cx="1270004" cy="1270003"/>
          </a:xfrm>
          <a:prstGeom prst="ellipse">
            <a:avLst/>
          </a:prstGeom>
          <a:solidFill>
            <a:srgbClr val="CEB8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8" name="Shape 218"/>
          <p:cNvSpPr/>
          <p:nvPr/>
        </p:nvSpPr>
        <p:spPr>
          <a:xfrm>
            <a:off x="8009762" y="2930863"/>
            <a:ext cx="1270003" cy="1270003"/>
          </a:xfrm>
          <a:prstGeom prst="ellipse">
            <a:avLst/>
          </a:prstGeom>
          <a:solidFill>
            <a:srgbClr val="BB99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9" name="Shape 219"/>
          <p:cNvSpPr/>
          <p:nvPr/>
        </p:nvSpPr>
        <p:spPr>
          <a:xfrm>
            <a:off x="9438002" y="2930863"/>
            <a:ext cx="1270004" cy="1270003"/>
          </a:xfrm>
          <a:prstGeom prst="ellipse">
            <a:avLst/>
          </a:prstGeom>
          <a:solidFill>
            <a:srgbClr val="DBE3E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0" name="Shape 220"/>
          <p:cNvSpPr/>
          <p:nvPr/>
        </p:nvSpPr>
        <p:spPr>
          <a:xfrm>
            <a:off x="2297090" y="5007805"/>
            <a:ext cx="1270003" cy="1270003"/>
          </a:xfrm>
          <a:prstGeom prst="rect">
            <a:avLst/>
          </a:prstGeom>
          <a:solidFill>
            <a:srgbClr val="83B9A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1" name="Shape 221"/>
          <p:cNvSpPr/>
          <p:nvPr/>
        </p:nvSpPr>
        <p:spPr>
          <a:xfrm>
            <a:off x="3569749" y="5007805"/>
            <a:ext cx="1270002" cy="1270003"/>
          </a:xfrm>
          <a:prstGeom prst="rect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2" name="Shape 222"/>
          <p:cNvSpPr/>
          <p:nvPr/>
        </p:nvSpPr>
        <p:spPr>
          <a:xfrm>
            <a:off x="2296796" y="6267765"/>
            <a:ext cx="1270002" cy="1270002"/>
          </a:xfrm>
          <a:prstGeom prst="rect">
            <a:avLst/>
          </a:prstGeom>
          <a:solidFill>
            <a:srgbClr val="C3C8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3" name="Shape 223"/>
          <p:cNvSpPr/>
          <p:nvPr/>
        </p:nvSpPr>
        <p:spPr>
          <a:xfrm>
            <a:off x="3569453" y="6267765"/>
            <a:ext cx="1270002" cy="1270002"/>
          </a:xfrm>
          <a:prstGeom prst="rect">
            <a:avLst/>
          </a:prstGeom>
          <a:solidFill>
            <a:srgbClr val="CEB8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4" name="Shape 224"/>
          <p:cNvSpPr/>
          <p:nvPr/>
        </p:nvSpPr>
        <p:spPr>
          <a:xfrm>
            <a:off x="2296796" y="7537763"/>
            <a:ext cx="1270002" cy="1270003"/>
          </a:xfrm>
          <a:prstGeom prst="rect">
            <a:avLst/>
          </a:prstGeom>
          <a:solidFill>
            <a:srgbClr val="BB99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5" name="Shape 225"/>
          <p:cNvSpPr/>
          <p:nvPr/>
        </p:nvSpPr>
        <p:spPr>
          <a:xfrm>
            <a:off x="3569453" y="7537763"/>
            <a:ext cx="1270002" cy="1270003"/>
          </a:xfrm>
          <a:prstGeom prst="rect">
            <a:avLst/>
          </a:prstGeom>
          <a:solidFill>
            <a:srgbClr val="DBE3E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6" name="Shape 226"/>
          <p:cNvSpPr/>
          <p:nvPr/>
        </p:nvSpPr>
        <p:spPr>
          <a:xfrm>
            <a:off x="5218477" y="5020981"/>
            <a:ext cx="254002" cy="1016002"/>
          </a:xfrm>
          <a:prstGeom prst="rect">
            <a:avLst/>
          </a:prstGeom>
          <a:solidFill>
            <a:srgbClr val="83B9A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7" name="Shape 227"/>
          <p:cNvSpPr/>
          <p:nvPr/>
        </p:nvSpPr>
        <p:spPr>
          <a:xfrm>
            <a:off x="5602135" y="5020981"/>
            <a:ext cx="254002" cy="1016002"/>
          </a:xfrm>
          <a:prstGeom prst="rect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8" name="Shape 228"/>
          <p:cNvSpPr/>
          <p:nvPr/>
        </p:nvSpPr>
        <p:spPr>
          <a:xfrm>
            <a:off x="5218181" y="6039639"/>
            <a:ext cx="254002" cy="1016002"/>
          </a:xfrm>
          <a:prstGeom prst="rect">
            <a:avLst/>
          </a:prstGeom>
          <a:solidFill>
            <a:srgbClr val="C3C8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9" name="Shape 229"/>
          <p:cNvSpPr/>
          <p:nvPr/>
        </p:nvSpPr>
        <p:spPr>
          <a:xfrm>
            <a:off x="5601841" y="6039639"/>
            <a:ext cx="254002" cy="1016002"/>
          </a:xfrm>
          <a:prstGeom prst="rect">
            <a:avLst/>
          </a:prstGeom>
          <a:solidFill>
            <a:srgbClr val="CEB8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0" name="Shape 230"/>
          <p:cNvSpPr/>
          <p:nvPr/>
        </p:nvSpPr>
        <p:spPr>
          <a:xfrm>
            <a:off x="5218183" y="7055639"/>
            <a:ext cx="254002" cy="1016002"/>
          </a:xfrm>
          <a:prstGeom prst="rect">
            <a:avLst/>
          </a:prstGeom>
          <a:solidFill>
            <a:srgbClr val="BB99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1" name="Shape 231"/>
          <p:cNvSpPr/>
          <p:nvPr/>
        </p:nvSpPr>
        <p:spPr>
          <a:xfrm>
            <a:off x="5601841" y="7055639"/>
            <a:ext cx="254002" cy="1016002"/>
          </a:xfrm>
          <a:prstGeom prst="rect">
            <a:avLst/>
          </a:prstGeom>
          <a:solidFill>
            <a:srgbClr val="DBE3E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2" name="Shape 232"/>
          <p:cNvSpPr/>
          <p:nvPr/>
        </p:nvSpPr>
        <p:spPr>
          <a:xfrm>
            <a:off x="6208552" y="5020981"/>
            <a:ext cx="508002" cy="508002"/>
          </a:xfrm>
          <a:prstGeom prst="rect">
            <a:avLst/>
          </a:prstGeom>
          <a:solidFill>
            <a:srgbClr val="83B9A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3" name="Shape 233"/>
          <p:cNvSpPr/>
          <p:nvPr/>
        </p:nvSpPr>
        <p:spPr>
          <a:xfrm>
            <a:off x="6719210" y="5020981"/>
            <a:ext cx="508002" cy="508002"/>
          </a:xfrm>
          <a:prstGeom prst="rect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4" name="Shape 234"/>
          <p:cNvSpPr/>
          <p:nvPr/>
        </p:nvSpPr>
        <p:spPr>
          <a:xfrm>
            <a:off x="6208257" y="5531639"/>
            <a:ext cx="508002" cy="508002"/>
          </a:xfrm>
          <a:prstGeom prst="rect">
            <a:avLst/>
          </a:prstGeom>
          <a:solidFill>
            <a:srgbClr val="C3C8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5" name="Shape 235"/>
          <p:cNvSpPr/>
          <p:nvPr/>
        </p:nvSpPr>
        <p:spPr>
          <a:xfrm>
            <a:off x="6718914" y="5531639"/>
            <a:ext cx="508002" cy="508002"/>
          </a:xfrm>
          <a:prstGeom prst="rect">
            <a:avLst/>
          </a:prstGeom>
          <a:solidFill>
            <a:srgbClr val="CEB8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6" name="Shape 236"/>
          <p:cNvSpPr/>
          <p:nvPr/>
        </p:nvSpPr>
        <p:spPr>
          <a:xfrm>
            <a:off x="6208257" y="6039639"/>
            <a:ext cx="508002" cy="508002"/>
          </a:xfrm>
          <a:prstGeom prst="rect">
            <a:avLst/>
          </a:prstGeom>
          <a:solidFill>
            <a:srgbClr val="BB99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7" name="Shape 237"/>
          <p:cNvSpPr/>
          <p:nvPr/>
        </p:nvSpPr>
        <p:spPr>
          <a:xfrm>
            <a:off x="6718914" y="6039639"/>
            <a:ext cx="508002" cy="508002"/>
          </a:xfrm>
          <a:prstGeom prst="rect">
            <a:avLst/>
          </a:prstGeom>
          <a:solidFill>
            <a:srgbClr val="DBE3E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8" name="Shape 2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Graphs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6" name="Chart 246"/>
          <p:cNvGraphicFramePr/>
          <p:nvPr/>
        </p:nvGraphicFramePr>
        <p:xfrm>
          <a:off x="442699" y="1844049"/>
          <a:ext cx="5781519" cy="578151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247" name="Chart 247"/>
          <p:cNvGraphicFramePr/>
          <p:nvPr/>
        </p:nvGraphicFramePr>
        <p:xfrm>
          <a:off x="6816353" y="1814775"/>
          <a:ext cx="5825429" cy="578151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248" name="Shape 2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irst Page copy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sz="half" idx="1"/>
          </p:nvPr>
        </p:nvSpPr>
        <p:spPr>
          <a:xfrm>
            <a:off x="699869" y="2016657"/>
            <a:ext cx="11605063" cy="2527302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14000">
                <a:solidFill>
                  <a:srgbClr val="83B9AA"/>
                </a:solidFill>
              </a:defRPr>
            </a:lvl1pPr>
            <a:lvl2pPr marL="2082131" indent="-1637631" algn="ctr">
              <a:defRPr sz="14000">
                <a:solidFill>
                  <a:srgbClr val="83B9AA"/>
                </a:solidFill>
              </a:defRPr>
            </a:lvl2pPr>
            <a:lvl3pPr marL="2526631" indent="-1637631" algn="ctr">
              <a:defRPr sz="14000">
                <a:solidFill>
                  <a:srgbClr val="83B9AA"/>
                </a:solidFill>
              </a:defRPr>
            </a:lvl3pPr>
            <a:lvl4pPr marL="2971131" indent="-1637631" algn="ctr">
              <a:defRPr sz="14000">
                <a:solidFill>
                  <a:srgbClr val="83B9AA"/>
                </a:solidFill>
              </a:defRPr>
            </a:lvl4pPr>
            <a:lvl5pPr marL="3415631" indent="-1637631" algn="ctr">
              <a:defRPr sz="14000">
                <a:solidFill>
                  <a:srgbClr val="83B9A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/>
          <p:nvPr>
            <p:ph type="body" sz="quarter" idx="13"/>
          </p:nvPr>
        </p:nvSpPr>
        <p:spPr>
          <a:xfrm>
            <a:off x="4605096" y="4481645"/>
            <a:ext cx="3794608" cy="76200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DBE3E2"/>
                </a:solidFill>
              </a:defRPr>
            </a:pPr>
          </a:p>
        </p:txBody>
      </p:sp>
      <p:sp>
        <p:nvSpPr>
          <p:cNvPr id="26" name="Shape 26"/>
          <p:cNvSpPr/>
          <p:nvPr/>
        </p:nvSpPr>
        <p:spPr>
          <a:xfrm>
            <a:off x="246661" y="8250866"/>
            <a:ext cx="457271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7D8181"/>
                </a:solidFill>
              </a:defRPr>
            </a:pPr>
            <a:r>
              <a:t>Author: Jarne W. Beutnagel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jwb@eaaa.dk</a:t>
            </a:r>
            <a:r>
              <a:t>)</a:t>
            </a:r>
          </a:p>
          <a:p>
            <a:pPr>
              <a:defRPr sz="1600">
                <a:solidFill>
                  <a:srgbClr val="7D8181"/>
                </a:solidFill>
              </a:defRPr>
            </a:pPr>
            <a:r>
              <a:t>Subject: Interaction Design</a:t>
            </a:r>
          </a:p>
          <a:p>
            <a:pPr>
              <a:defRPr sz="1600">
                <a:solidFill>
                  <a:srgbClr val="7D8181"/>
                </a:solidFill>
              </a:defRPr>
            </a:pPr>
            <a:r>
              <a:t>Course: Multimedia Design &amp; Communication</a:t>
            </a:r>
          </a:p>
          <a:p>
            <a:pPr>
              <a:defRPr sz="1600">
                <a:solidFill>
                  <a:srgbClr val="7D8181"/>
                </a:solidFill>
              </a:defRPr>
            </a:pPr>
            <a:r>
              <a:t>© 2015 Business Academy Aarhus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www.baaa.dk</a:t>
            </a:r>
            <a:r>
              <a:t>)</a:t>
            </a:r>
          </a:p>
        </p:txBody>
      </p:sp>
      <p:sp>
        <p:nvSpPr>
          <p:cNvPr id="27" name="Shape 27"/>
          <p:cNvSpPr/>
          <p:nvPr/>
        </p:nvSpPr>
        <p:spPr>
          <a:xfrm>
            <a:off x="304516" y="7924800"/>
            <a:ext cx="12395767" cy="0"/>
          </a:xfrm>
          <a:prstGeom prst="line">
            <a:avLst/>
          </a:prstGeom>
          <a:ln w="25400">
            <a:solidFill>
              <a:srgbClr val="54565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8" name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>
            <p:ph type="sldNum" sz="quarter" idx="2"/>
          </p:nvPr>
        </p:nvSpPr>
        <p:spPr>
          <a:xfrm>
            <a:off x="6346393" y="9314874"/>
            <a:ext cx="312014" cy="31750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31363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Graphs">
    <p:bg>
      <p:bgPr>
        <a:solidFill>
          <a:srgbClr val="4E5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" name="Chart 255"/>
          <p:cNvGraphicFramePr/>
          <p:nvPr/>
        </p:nvGraphicFramePr>
        <p:xfrm>
          <a:off x="442699" y="1844049"/>
          <a:ext cx="5781519" cy="578151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256" name="Chart 256"/>
          <p:cNvGraphicFramePr/>
          <p:nvPr/>
        </p:nvGraphicFramePr>
        <p:xfrm>
          <a:off x="6816353" y="1814775"/>
          <a:ext cx="5825429" cy="578151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pic>
        <p:nvPicPr>
          <p:cNvPr id="257" name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tyles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>
            <p:ph type="body" sz="quarter" idx="1"/>
          </p:nvPr>
        </p:nvSpPr>
        <p:spPr>
          <a:xfrm>
            <a:off x="3184056" y="1674540"/>
            <a:ext cx="2810351" cy="762002"/>
          </a:xfrm>
          <a:prstGeom prst="rect">
            <a:avLst/>
          </a:prstGeom>
          <a:solidFill>
            <a:srgbClr val="99C7CE"/>
          </a:solidFill>
        </p:spPr>
        <p:txBody>
          <a:bodyPr/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  <a:lvl2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2pPr>
            <a:lvl3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3pPr>
            <a:lvl4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4pPr>
            <a:lvl5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hape 267"/>
          <p:cNvSpPr/>
          <p:nvPr>
            <p:ph type="body" sz="quarter" idx="13"/>
          </p:nvPr>
        </p:nvSpPr>
        <p:spPr>
          <a:xfrm>
            <a:off x="3184056" y="2515360"/>
            <a:ext cx="2810352" cy="762002"/>
          </a:xfrm>
          <a:prstGeom prst="rect">
            <a:avLst/>
          </a:prstGeom>
          <a:solidFill>
            <a:srgbClr val="BB997B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268" name="Shape 268"/>
          <p:cNvSpPr/>
          <p:nvPr>
            <p:ph type="body" sz="quarter" idx="14"/>
          </p:nvPr>
        </p:nvSpPr>
        <p:spPr>
          <a:xfrm>
            <a:off x="3184056" y="3356181"/>
            <a:ext cx="2810352" cy="762002"/>
          </a:xfrm>
          <a:prstGeom prst="rect">
            <a:avLst/>
          </a:prstGeom>
          <a:solidFill>
            <a:srgbClr val="C3C892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269" name="Shape 269"/>
          <p:cNvSpPr/>
          <p:nvPr>
            <p:ph type="body" sz="quarter" idx="15"/>
          </p:nvPr>
        </p:nvSpPr>
        <p:spPr>
          <a:xfrm>
            <a:off x="3184056" y="4197003"/>
            <a:ext cx="2810352" cy="762002"/>
          </a:xfrm>
          <a:prstGeom prst="rect">
            <a:avLst/>
          </a:prstGeom>
          <a:solidFill>
            <a:srgbClr val="4E5755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270" name="Shape 270"/>
          <p:cNvSpPr/>
          <p:nvPr>
            <p:ph type="body" sz="quarter" idx="16"/>
          </p:nvPr>
        </p:nvSpPr>
        <p:spPr>
          <a:xfrm>
            <a:off x="3184056" y="5037823"/>
            <a:ext cx="2810352" cy="762002"/>
          </a:xfrm>
          <a:prstGeom prst="rect">
            <a:avLst/>
          </a:prstGeom>
          <a:solidFill>
            <a:srgbClr val="83B9AA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271" name="Shape 271"/>
          <p:cNvSpPr/>
          <p:nvPr>
            <p:ph type="body" sz="quarter" idx="17"/>
          </p:nvPr>
        </p:nvSpPr>
        <p:spPr>
          <a:xfrm>
            <a:off x="3184056" y="5878645"/>
            <a:ext cx="2810352" cy="762002"/>
          </a:xfrm>
          <a:prstGeom prst="rect">
            <a:avLst/>
          </a:prstGeom>
          <a:solidFill>
            <a:srgbClr val="CEB8CB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272" name="Shape 272"/>
          <p:cNvSpPr/>
          <p:nvPr>
            <p:ph type="body" sz="quarter" idx="18"/>
          </p:nvPr>
        </p:nvSpPr>
        <p:spPr>
          <a:xfrm>
            <a:off x="7024685" y="1674540"/>
            <a:ext cx="2796060" cy="762002"/>
          </a:xfrm>
          <a:prstGeom prst="rect">
            <a:avLst/>
          </a:prstGeom>
          <a:solidFill>
            <a:srgbClr val="99C7CE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73" name="Shape 273"/>
          <p:cNvSpPr/>
          <p:nvPr>
            <p:ph type="body" sz="quarter" idx="19"/>
          </p:nvPr>
        </p:nvSpPr>
        <p:spPr>
          <a:xfrm>
            <a:off x="7024685" y="2515360"/>
            <a:ext cx="2796060" cy="762002"/>
          </a:xfrm>
          <a:prstGeom prst="rect">
            <a:avLst/>
          </a:prstGeom>
          <a:solidFill>
            <a:srgbClr val="BB997B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74" name="Shape 274"/>
          <p:cNvSpPr/>
          <p:nvPr>
            <p:ph type="body" sz="quarter" idx="20"/>
          </p:nvPr>
        </p:nvSpPr>
        <p:spPr>
          <a:xfrm>
            <a:off x="7024685" y="3356181"/>
            <a:ext cx="2796060" cy="762002"/>
          </a:xfrm>
          <a:prstGeom prst="rect">
            <a:avLst/>
          </a:prstGeom>
          <a:solidFill>
            <a:srgbClr val="C3C892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75" name="Shape 275"/>
          <p:cNvSpPr/>
          <p:nvPr>
            <p:ph type="body" sz="quarter" idx="21"/>
          </p:nvPr>
        </p:nvSpPr>
        <p:spPr>
          <a:xfrm>
            <a:off x="7024685" y="4197003"/>
            <a:ext cx="2796060" cy="762002"/>
          </a:xfrm>
          <a:prstGeom prst="rect">
            <a:avLst/>
          </a:prstGeom>
          <a:solidFill>
            <a:srgbClr val="4E5755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76" name="Shape 276"/>
          <p:cNvSpPr/>
          <p:nvPr>
            <p:ph type="body" sz="quarter" idx="22"/>
          </p:nvPr>
        </p:nvSpPr>
        <p:spPr>
          <a:xfrm>
            <a:off x="7024685" y="5037823"/>
            <a:ext cx="2796060" cy="762002"/>
          </a:xfrm>
          <a:prstGeom prst="rect">
            <a:avLst/>
          </a:prstGeom>
          <a:solidFill>
            <a:srgbClr val="83B9AA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77" name="Shape 277"/>
          <p:cNvSpPr/>
          <p:nvPr>
            <p:ph type="body" sz="quarter" idx="23"/>
          </p:nvPr>
        </p:nvSpPr>
        <p:spPr>
          <a:xfrm>
            <a:off x="7024685" y="5878645"/>
            <a:ext cx="2796060" cy="762002"/>
          </a:xfrm>
          <a:prstGeom prst="rect">
            <a:avLst/>
          </a:prstGeom>
          <a:solidFill>
            <a:srgbClr val="CEB8CB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78" name="Shape 2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Graphs copy">
    <p:bg>
      <p:bgPr>
        <a:solidFill>
          <a:srgbClr val="4E5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>
            <p:ph type="body" sz="quarter" idx="1"/>
          </p:nvPr>
        </p:nvSpPr>
        <p:spPr>
          <a:xfrm>
            <a:off x="3184056" y="1674540"/>
            <a:ext cx="2810351" cy="762002"/>
          </a:xfrm>
          <a:prstGeom prst="rect">
            <a:avLst/>
          </a:prstGeom>
          <a:solidFill>
            <a:srgbClr val="99C7CE"/>
          </a:solidFill>
        </p:spPr>
        <p:txBody>
          <a:bodyPr/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  <a:lvl2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2pPr>
            <a:lvl3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3pPr>
            <a:lvl4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4pPr>
            <a:lvl5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7" name="Shape 287"/>
          <p:cNvSpPr/>
          <p:nvPr>
            <p:ph type="body" sz="quarter" idx="13"/>
          </p:nvPr>
        </p:nvSpPr>
        <p:spPr>
          <a:xfrm>
            <a:off x="3184056" y="2515360"/>
            <a:ext cx="2810352" cy="762002"/>
          </a:xfrm>
          <a:prstGeom prst="rect">
            <a:avLst/>
          </a:prstGeom>
          <a:solidFill>
            <a:srgbClr val="BB997B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288" name="Shape 288"/>
          <p:cNvSpPr/>
          <p:nvPr>
            <p:ph type="body" sz="quarter" idx="14"/>
          </p:nvPr>
        </p:nvSpPr>
        <p:spPr>
          <a:xfrm>
            <a:off x="3184056" y="3356181"/>
            <a:ext cx="2810352" cy="762002"/>
          </a:xfrm>
          <a:prstGeom prst="rect">
            <a:avLst/>
          </a:prstGeom>
          <a:solidFill>
            <a:srgbClr val="C3C892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289" name="Shape 289"/>
          <p:cNvSpPr/>
          <p:nvPr>
            <p:ph type="body" sz="quarter" idx="15"/>
          </p:nvPr>
        </p:nvSpPr>
        <p:spPr>
          <a:xfrm>
            <a:off x="3184056" y="4197003"/>
            <a:ext cx="2810352" cy="762002"/>
          </a:xfrm>
          <a:prstGeom prst="rect">
            <a:avLst/>
          </a:prstGeom>
          <a:solidFill>
            <a:srgbClr val="DBE3E2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290" name="Shape 290"/>
          <p:cNvSpPr/>
          <p:nvPr>
            <p:ph type="body" sz="quarter" idx="16"/>
          </p:nvPr>
        </p:nvSpPr>
        <p:spPr>
          <a:xfrm>
            <a:off x="3184056" y="5037823"/>
            <a:ext cx="2810352" cy="762002"/>
          </a:xfrm>
          <a:prstGeom prst="rect">
            <a:avLst/>
          </a:prstGeom>
          <a:solidFill>
            <a:srgbClr val="83B9AA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291" name="Shape 291"/>
          <p:cNvSpPr/>
          <p:nvPr>
            <p:ph type="body" sz="quarter" idx="17"/>
          </p:nvPr>
        </p:nvSpPr>
        <p:spPr>
          <a:xfrm>
            <a:off x="3184056" y="5878645"/>
            <a:ext cx="2810352" cy="762002"/>
          </a:xfrm>
          <a:prstGeom prst="rect">
            <a:avLst/>
          </a:prstGeom>
          <a:solidFill>
            <a:srgbClr val="CEB8CB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292" name="Shape 292"/>
          <p:cNvSpPr/>
          <p:nvPr>
            <p:ph type="body" sz="quarter" idx="18"/>
          </p:nvPr>
        </p:nvSpPr>
        <p:spPr>
          <a:xfrm>
            <a:off x="7024685" y="1674540"/>
            <a:ext cx="2796060" cy="762002"/>
          </a:xfrm>
          <a:prstGeom prst="rect">
            <a:avLst/>
          </a:prstGeom>
          <a:solidFill>
            <a:srgbClr val="99C7CE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93" name="Shape 293"/>
          <p:cNvSpPr/>
          <p:nvPr>
            <p:ph type="body" sz="quarter" idx="19"/>
          </p:nvPr>
        </p:nvSpPr>
        <p:spPr>
          <a:xfrm>
            <a:off x="7024685" y="2515360"/>
            <a:ext cx="2796060" cy="762002"/>
          </a:xfrm>
          <a:prstGeom prst="rect">
            <a:avLst/>
          </a:prstGeom>
          <a:solidFill>
            <a:srgbClr val="BB997B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94" name="Shape 294"/>
          <p:cNvSpPr/>
          <p:nvPr>
            <p:ph type="body" sz="quarter" idx="20"/>
          </p:nvPr>
        </p:nvSpPr>
        <p:spPr>
          <a:xfrm>
            <a:off x="7024685" y="3356181"/>
            <a:ext cx="2796060" cy="762002"/>
          </a:xfrm>
          <a:prstGeom prst="rect">
            <a:avLst/>
          </a:prstGeom>
          <a:solidFill>
            <a:srgbClr val="C3C892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95" name="Shape 295"/>
          <p:cNvSpPr/>
          <p:nvPr>
            <p:ph type="body" sz="quarter" idx="21"/>
          </p:nvPr>
        </p:nvSpPr>
        <p:spPr>
          <a:xfrm>
            <a:off x="7024685" y="4197003"/>
            <a:ext cx="2796060" cy="762002"/>
          </a:xfrm>
          <a:prstGeom prst="rect">
            <a:avLst/>
          </a:prstGeom>
          <a:solidFill>
            <a:srgbClr val="DBE3E2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96" name="Shape 296"/>
          <p:cNvSpPr/>
          <p:nvPr>
            <p:ph type="body" sz="quarter" idx="22"/>
          </p:nvPr>
        </p:nvSpPr>
        <p:spPr>
          <a:xfrm>
            <a:off x="7024685" y="5037823"/>
            <a:ext cx="2796060" cy="762002"/>
          </a:xfrm>
          <a:prstGeom prst="rect">
            <a:avLst/>
          </a:prstGeom>
          <a:solidFill>
            <a:srgbClr val="83B9AA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97" name="Shape 297"/>
          <p:cNvSpPr/>
          <p:nvPr>
            <p:ph type="body" sz="quarter" idx="23"/>
          </p:nvPr>
        </p:nvSpPr>
        <p:spPr>
          <a:xfrm>
            <a:off x="7024685" y="5878645"/>
            <a:ext cx="2796060" cy="762002"/>
          </a:xfrm>
          <a:prstGeom prst="rect">
            <a:avLst/>
          </a:prstGeom>
          <a:solidFill>
            <a:srgbClr val="CEB8CB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</a:p>
        </p:txBody>
      </p:sp>
      <p:sp>
        <p:nvSpPr>
          <p:cNvPr id="298" name="Shape 2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d Page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9834" y="8164351"/>
            <a:ext cx="3913133" cy="1409955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hape 306"/>
          <p:cNvSpPr/>
          <p:nvPr>
            <p:ph type="body" sz="quarter" idx="1"/>
          </p:nvPr>
        </p:nvSpPr>
        <p:spPr>
          <a:xfrm>
            <a:off x="246662" y="8250866"/>
            <a:ext cx="4572714" cy="121920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Shape 307"/>
          <p:cNvSpPr/>
          <p:nvPr/>
        </p:nvSpPr>
        <p:spPr>
          <a:xfrm>
            <a:off x="304516" y="7924800"/>
            <a:ext cx="12395767" cy="0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8" name="Shape 308"/>
          <p:cNvSpPr/>
          <p:nvPr>
            <p:ph type="sldNum" sz="quarter" idx="2"/>
          </p:nvPr>
        </p:nvSpPr>
        <p:spPr>
          <a:xfrm>
            <a:off x="6346393" y="9314874"/>
            <a:ext cx="312014" cy="31750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31363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d Page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body" sz="quarter" idx="1"/>
          </p:nvPr>
        </p:nvSpPr>
        <p:spPr>
          <a:xfrm>
            <a:off x="246662" y="8250866"/>
            <a:ext cx="4572714" cy="121920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Shape 316"/>
          <p:cNvSpPr/>
          <p:nvPr/>
        </p:nvSpPr>
        <p:spPr>
          <a:xfrm>
            <a:off x="304516" y="7924800"/>
            <a:ext cx="12395767" cy="0"/>
          </a:xfrm>
          <a:prstGeom prst="line">
            <a:avLst/>
          </a:prstGeom>
          <a:ln w="25400">
            <a:solidFill>
              <a:srgbClr val="54565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1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9834" y="8164351"/>
            <a:ext cx="3913132" cy="1409955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/>
          <p:nvPr>
            <p:ph type="sldNum" sz="quarter" idx="2"/>
          </p:nvPr>
        </p:nvSpPr>
        <p:spPr>
          <a:xfrm>
            <a:off x="6346393" y="9314874"/>
            <a:ext cx="312014" cy="31750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31363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vel 1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/>
          <p:nvPr>
            <p:ph type="body" sz="half" idx="1"/>
          </p:nvPr>
        </p:nvSpPr>
        <p:spPr>
          <a:xfrm>
            <a:off x="699869" y="2778657"/>
            <a:ext cx="11605063" cy="2527302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14000">
                <a:solidFill>
                  <a:srgbClr val="313636"/>
                </a:solidFill>
              </a:defRPr>
            </a:lvl1pPr>
            <a:lvl2pPr marL="2082131" indent="-1637631" algn="ctr">
              <a:defRPr sz="14000">
                <a:solidFill>
                  <a:srgbClr val="313636"/>
                </a:solidFill>
              </a:defRPr>
            </a:lvl2pPr>
            <a:lvl3pPr marL="2526631" indent="-1637631" algn="ctr">
              <a:defRPr sz="14000">
                <a:solidFill>
                  <a:srgbClr val="313636"/>
                </a:solidFill>
              </a:defRPr>
            </a:lvl3pPr>
            <a:lvl4pPr marL="2971131" indent="-1637631" algn="ctr">
              <a:defRPr sz="14000">
                <a:solidFill>
                  <a:srgbClr val="313636"/>
                </a:solidFill>
              </a:defRPr>
            </a:lvl4pPr>
            <a:lvl5pPr marL="3415631" indent="-1637631" algn="ctr">
              <a:defRPr sz="14000">
                <a:solidFill>
                  <a:srgbClr val="31363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xfrm>
            <a:off x="6346393" y="9314874"/>
            <a:ext cx="312014" cy="317501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31363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vel 1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>
            <p:ph type="body" sz="half" idx="1"/>
          </p:nvPr>
        </p:nvSpPr>
        <p:spPr>
          <a:xfrm>
            <a:off x="699869" y="2778657"/>
            <a:ext cx="11605063" cy="2527302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14000">
                <a:solidFill>
                  <a:srgbClr val="DCE3E2"/>
                </a:solidFill>
              </a:defRPr>
            </a:lvl1pPr>
            <a:lvl2pPr marL="2082131" indent="-1637631" algn="ctr">
              <a:defRPr sz="14000">
                <a:solidFill>
                  <a:srgbClr val="DCE3E2"/>
                </a:solidFill>
              </a:defRPr>
            </a:lvl2pPr>
            <a:lvl3pPr marL="2526631" indent="-1637631" algn="ctr">
              <a:defRPr sz="14000">
                <a:solidFill>
                  <a:srgbClr val="DCE3E2"/>
                </a:solidFill>
              </a:defRPr>
            </a:lvl3pPr>
            <a:lvl4pPr marL="2971131" indent="-1637631" algn="ctr">
              <a:defRPr sz="14000">
                <a:solidFill>
                  <a:srgbClr val="DCE3E2"/>
                </a:solidFill>
              </a:defRPr>
            </a:lvl4pPr>
            <a:lvl5pPr marL="3415631" indent="-1637631" algn="ctr">
              <a:defRPr sz="14000">
                <a:solidFill>
                  <a:srgbClr val="DCE3E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vel 2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body" sz="quarter" idx="1"/>
          </p:nvPr>
        </p:nvSpPr>
        <p:spPr>
          <a:xfrm>
            <a:off x="699869" y="3210456"/>
            <a:ext cx="11605063" cy="1663702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9000"/>
            </a:lvl1pPr>
            <a:lvl2pPr marL="1497263" indent="-1052763" algn="ctr">
              <a:defRPr sz="9000"/>
            </a:lvl2pPr>
            <a:lvl3pPr marL="1941763" indent="-1052763" algn="ctr">
              <a:defRPr sz="9000"/>
            </a:lvl3pPr>
            <a:lvl4pPr marL="2386263" indent="-1052763" algn="ctr">
              <a:defRPr sz="9000"/>
            </a:lvl4pPr>
            <a:lvl5pPr marL="2830763" indent="-1052763" algn="ctr">
              <a:defRPr sz="9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5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vel 2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>
            <p:ph type="body" sz="quarter" idx="1"/>
          </p:nvPr>
        </p:nvSpPr>
        <p:spPr>
          <a:xfrm>
            <a:off x="699869" y="3210456"/>
            <a:ext cx="11605063" cy="1663702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9000">
                <a:solidFill>
                  <a:srgbClr val="DCE3E2"/>
                </a:solidFill>
              </a:defRPr>
            </a:lvl1pPr>
            <a:lvl2pPr marL="1497263" indent="-1052763" algn="ctr">
              <a:defRPr sz="9000">
                <a:solidFill>
                  <a:srgbClr val="DCE3E2"/>
                </a:solidFill>
              </a:defRPr>
            </a:lvl2pPr>
            <a:lvl3pPr marL="1941763" indent="-1052763" algn="ctr">
              <a:defRPr sz="9000">
                <a:solidFill>
                  <a:srgbClr val="DCE3E2"/>
                </a:solidFill>
              </a:defRPr>
            </a:lvl3pPr>
            <a:lvl4pPr marL="2386263" indent="-1052763" algn="ctr">
              <a:defRPr sz="9000">
                <a:solidFill>
                  <a:srgbClr val="DCE3E2"/>
                </a:solidFill>
              </a:defRPr>
            </a:lvl4pPr>
            <a:lvl5pPr marL="2830763" indent="-1052763" algn="ctr">
              <a:defRPr sz="9000">
                <a:solidFill>
                  <a:srgbClr val="DCE3E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10036849"/>
            <a:ext cx="2013653" cy="72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8692" y="11493673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body" sz="quarter" idx="1"/>
          </p:nvPr>
        </p:nvSpPr>
        <p:spPr>
          <a:xfrm>
            <a:off x="1293581" y="6551607"/>
            <a:ext cx="4590005" cy="2082802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body" sz="quarter" idx="13"/>
          </p:nvPr>
        </p:nvSpPr>
        <p:spPr>
          <a:xfrm>
            <a:off x="1293582" y="3886200"/>
            <a:ext cx="8475227" cy="14224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</a:p>
        </p:txBody>
      </p:sp>
      <p:sp>
        <p:nvSpPr>
          <p:cNvPr id="76" name="Shape 76"/>
          <p:cNvSpPr/>
          <p:nvPr>
            <p:ph type="body" sz="quarter" idx="14"/>
          </p:nvPr>
        </p:nvSpPr>
        <p:spPr>
          <a:xfrm>
            <a:off x="7021579" y="6551607"/>
            <a:ext cx="4590005" cy="2082802"/>
          </a:xfrm>
          <a:prstGeom prst="rect">
            <a:avLst/>
          </a:prstGeom>
        </p:spPr>
        <p:txBody>
          <a:bodyPr anchor="t"/>
          <a:lstStyle/>
          <a:p>
            <a:pPr marL="467894" indent="-467894"/>
          </a:p>
        </p:txBody>
      </p:sp>
      <p:sp>
        <p:nvSpPr>
          <p:cNvPr id="77" name="Shape 77"/>
          <p:cNvSpPr/>
          <p:nvPr>
            <p:ph type="body" sz="quarter" idx="15"/>
          </p:nvPr>
        </p:nvSpPr>
        <p:spPr>
          <a:xfrm>
            <a:off x="1293582" y="2743133"/>
            <a:ext cx="8475227" cy="106680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5600"/>
            </a:pPr>
          </a:p>
        </p:txBody>
      </p:sp>
      <p:sp>
        <p:nvSpPr>
          <p:cNvPr id="78" name="Shape 78"/>
          <p:cNvSpPr/>
          <p:nvPr>
            <p:ph type="body" sz="quarter" idx="16"/>
          </p:nvPr>
        </p:nvSpPr>
        <p:spPr>
          <a:xfrm>
            <a:off x="699868" y="735269"/>
            <a:ext cx="11605064" cy="1663702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SzTx/>
              <a:buNone/>
              <a:defRPr sz="9000"/>
            </a:pPr>
          </a:p>
        </p:txBody>
      </p:sp>
      <p:sp>
        <p:nvSpPr>
          <p:cNvPr id="79" name="Shape 79"/>
          <p:cNvSpPr/>
          <p:nvPr>
            <p:ph type="body" sz="quarter" idx="17"/>
          </p:nvPr>
        </p:nvSpPr>
        <p:spPr>
          <a:xfrm>
            <a:off x="1293582" y="5684775"/>
            <a:ext cx="8475227" cy="93980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4800"/>
            </a:pPr>
          </a:p>
        </p:txBody>
      </p:sp>
      <p:sp>
        <p:nvSpPr>
          <p:cNvPr id="80" name="Shape 80"/>
          <p:cNvSpPr/>
          <p:nvPr/>
        </p:nvSpPr>
        <p:spPr>
          <a:xfrm>
            <a:off x="1293582" y="8824728"/>
            <a:ext cx="847522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000"/>
            </a:lvl1pPr>
          </a:lstStyle>
          <a:p>
            <a:pPr/>
            <a:r>
              <a:t>Level 4 heading</a:t>
            </a:r>
          </a:p>
        </p:txBody>
      </p:sp>
      <p:pic>
        <p:nvPicPr>
          <p:cNvPr id="81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10036849"/>
            <a:ext cx="2013653" cy="72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8692" y="11493673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>
            <p:ph type="body" sz="quarter" idx="1"/>
          </p:nvPr>
        </p:nvSpPr>
        <p:spPr>
          <a:xfrm>
            <a:off x="1293581" y="6551607"/>
            <a:ext cx="4590005" cy="2082802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>
                <a:solidFill>
                  <a:srgbClr val="DCE3E2"/>
                </a:solidFill>
              </a:defRPr>
            </a:lvl1pPr>
            <a:lvl2pPr>
              <a:defRPr>
                <a:solidFill>
                  <a:srgbClr val="DCE3E2"/>
                </a:solidFill>
              </a:defRPr>
            </a:lvl2pPr>
            <a:lvl3pPr>
              <a:defRPr>
                <a:solidFill>
                  <a:srgbClr val="DCE3E2"/>
                </a:solidFill>
              </a:defRPr>
            </a:lvl3pPr>
            <a:lvl4pPr>
              <a:defRPr>
                <a:solidFill>
                  <a:srgbClr val="DCE3E2"/>
                </a:solidFill>
              </a:defRPr>
            </a:lvl4pPr>
            <a:lvl5pPr>
              <a:defRPr>
                <a:solidFill>
                  <a:srgbClr val="DCE3E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/>
          <p:nvPr>
            <p:ph type="body" sz="quarter" idx="13"/>
          </p:nvPr>
        </p:nvSpPr>
        <p:spPr>
          <a:xfrm>
            <a:off x="1293582" y="3898900"/>
            <a:ext cx="8475227" cy="14224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DCE3E2"/>
                </a:solidFill>
              </a:defRPr>
            </a:pPr>
          </a:p>
        </p:txBody>
      </p:sp>
      <p:sp>
        <p:nvSpPr>
          <p:cNvPr id="93" name="Shape 93"/>
          <p:cNvSpPr/>
          <p:nvPr>
            <p:ph type="body" sz="quarter" idx="14"/>
          </p:nvPr>
        </p:nvSpPr>
        <p:spPr>
          <a:xfrm>
            <a:off x="7021579" y="6551607"/>
            <a:ext cx="4590005" cy="2082802"/>
          </a:xfrm>
          <a:prstGeom prst="rect">
            <a:avLst/>
          </a:prstGeom>
        </p:spPr>
        <p:txBody>
          <a:bodyPr anchor="t"/>
          <a:lstStyle/>
          <a:p>
            <a:pPr marL="467894" indent="-467894">
              <a:defRPr>
                <a:solidFill>
                  <a:srgbClr val="DCE3E2"/>
                </a:solidFill>
              </a:defRPr>
            </a:pPr>
          </a:p>
        </p:txBody>
      </p:sp>
      <p:sp>
        <p:nvSpPr>
          <p:cNvPr id="94" name="Shape 94"/>
          <p:cNvSpPr/>
          <p:nvPr>
            <p:ph type="body" sz="quarter" idx="15"/>
          </p:nvPr>
        </p:nvSpPr>
        <p:spPr>
          <a:xfrm>
            <a:off x="1293582" y="2743133"/>
            <a:ext cx="8475227" cy="106680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5600">
                <a:solidFill>
                  <a:srgbClr val="DCE3E2"/>
                </a:solidFill>
              </a:defRPr>
            </a:pPr>
          </a:p>
        </p:txBody>
      </p:sp>
      <p:sp>
        <p:nvSpPr>
          <p:cNvPr id="95" name="Shape 95"/>
          <p:cNvSpPr/>
          <p:nvPr>
            <p:ph type="body" sz="quarter" idx="16"/>
          </p:nvPr>
        </p:nvSpPr>
        <p:spPr>
          <a:xfrm>
            <a:off x="699868" y="735269"/>
            <a:ext cx="11605064" cy="1663702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SzTx/>
              <a:buNone/>
              <a:defRPr sz="9000">
                <a:solidFill>
                  <a:srgbClr val="DCE3E2"/>
                </a:solidFill>
              </a:defRPr>
            </a:pPr>
          </a:p>
        </p:txBody>
      </p:sp>
      <p:sp>
        <p:nvSpPr>
          <p:cNvPr id="96" name="Shape 96"/>
          <p:cNvSpPr/>
          <p:nvPr>
            <p:ph type="body" sz="quarter" idx="17"/>
          </p:nvPr>
        </p:nvSpPr>
        <p:spPr>
          <a:xfrm>
            <a:off x="1293582" y="5684775"/>
            <a:ext cx="8475227" cy="939802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sz="4800">
                <a:solidFill>
                  <a:srgbClr val="DCE3E2"/>
                </a:solidFill>
              </a:defRPr>
            </a:pPr>
          </a:p>
        </p:txBody>
      </p:sp>
      <p:pic>
        <p:nvPicPr>
          <p:cNvPr id="97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Grey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2" y="8848759"/>
            <a:ext cx="2013653" cy="72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7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Avenir Book"/>
          <a:ea typeface="Avenir Book"/>
          <a:cs typeface="Avenir Book"/>
          <a:sym typeface="Avenir Book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8890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335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7780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225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6670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1115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5560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0005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youtube.com/watch?v=BNHR6IQJGZs" TargetMode="External"/><Relationship Id="rId4" Type="http://schemas.openxmlformats.org/officeDocument/2006/relationships/image" Target="../media/image2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://apple.com" TargetMode="Externa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hyperlink" Target="https://www.google.com/webmasters/tools/mobile-friendly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hyperlink" Target="https://developers.google.com/speed/pagespeed/insights/" TargetMode="Externa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tools.pingdom.com/fpt/" TargetMode="External"/><Relationship Id="rId3" Type="http://schemas.openxmlformats.org/officeDocument/2006/relationships/image" Target="../media/image28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780541" y="2060360"/>
            <a:ext cx="11443718" cy="252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14000">
                <a:solidFill>
                  <a:srgbClr val="54766C"/>
                </a:solidFill>
              </a:defRPr>
            </a:lvl1pPr>
          </a:lstStyle>
          <a:p>
            <a:pPr/>
            <a:r>
              <a:t>Google Basics</a:t>
            </a:r>
          </a:p>
        </p:txBody>
      </p:sp>
      <p:sp>
        <p:nvSpPr>
          <p:cNvPr id="335" name="Shape 335"/>
          <p:cNvSpPr/>
          <p:nvPr/>
        </p:nvSpPr>
        <p:spPr>
          <a:xfrm>
            <a:off x="3777436" y="4495798"/>
            <a:ext cx="544992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pPr/>
            <a:r>
              <a:t>Værd at vide om Google</a:t>
            </a:r>
          </a:p>
        </p:txBody>
      </p:sp>
      <p:sp>
        <p:nvSpPr>
          <p:cNvPr id="336" name="Shape 336"/>
          <p:cNvSpPr/>
          <p:nvPr/>
        </p:nvSpPr>
        <p:spPr>
          <a:xfrm>
            <a:off x="521807" y="7883259"/>
            <a:ext cx="2400555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/>
            </a:pPr>
            <a:r>
              <a:t>Jarne W. Beutnagel</a:t>
            </a:r>
          </a:p>
          <a:p>
            <a:pPr>
              <a:defRPr sz="2000"/>
            </a:pPr>
            <a:r>
              <a:t>jwb@eaaa.dk</a:t>
            </a:r>
          </a:p>
          <a:p>
            <a:pPr>
              <a:defRPr sz="2000"/>
            </a:pPr>
            <a:r>
              <a:t>SEO Workshop</a:t>
            </a:r>
          </a:p>
          <a:p>
            <a:pPr>
              <a:defRPr sz="2000"/>
            </a:pPr>
            <a:r>
              <a:t>April 20</a:t>
            </a:r>
            <a:r>
              <a:t>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735" y="-45861"/>
            <a:ext cx="10592435" cy="9845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body" sz="quarter" idx="1"/>
          </p:nvPr>
        </p:nvSpPr>
        <p:spPr>
          <a:xfrm>
            <a:off x="699868" y="3210456"/>
            <a:ext cx="11605064" cy="1663702"/>
          </a:xfrm>
          <a:prstGeom prst="rect">
            <a:avLst/>
          </a:prstGeom>
        </p:spPr>
        <p:txBody>
          <a:bodyPr/>
          <a:lstStyle/>
          <a:p>
            <a:pPr/>
            <a:r>
              <a:t>INDEN man søger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body" sz="quarter" idx="1"/>
          </p:nvPr>
        </p:nvSpPr>
        <p:spPr>
          <a:xfrm>
            <a:off x="699868" y="2103327"/>
            <a:ext cx="11605064" cy="1663702"/>
          </a:xfrm>
          <a:prstGeom prst="rect">
            <a:avLst/>
          </a:prstGeom>
        </p:spPr>
        <p:txBody>
          <a:bodyPr/>
          <a:lstStyle/>
          <a:p>
            <a:pPr/>
            <a:r>
              <a:t>Index</a:t>
            </a:r>
          </a:p>
        </p:txBody>
      </p:sp>
      <p:sp>
        <p:nvSpPr>
          <p:cNvPr id="367" name="Shape 367"/>
          <p:cNvSpPr/>
          <p:nvPr/>
        </p:nvSpPr>
        <p:spPr>
          <a:xfrm>
            <a:off x="1285289" y="3665451"/>
            <a:ext cx="1043422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Kæmpe samling af indhold fra milliarder af sider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38450" y="-16844"/>
            <a:ext cx="19574570" cy="9787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1285289" y="3665451"/>
            <a:ext cx="1043422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Google vil prøve på at forstå indholdet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1285289" y="3005052"/>
            <a:ext cx="10434223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Algoritmer, synonymer, stavelser, location, tidligere historik, relaterede søgninger, trends + ???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1285289" y="3665451"/>
            <a:ext cx="1043422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Google bedømmer kvaliteten af ens indhold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1285289" y="2674852"/>
            <a:ext cx="10638623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t>hvem linker til det, hvor troværdig en side er man, hvor på siden/koden står søgeordene, hvor hurtigt loader de, er siden mobil venlig + </a:t>
            </a:r>
          </a:p>
          <a:p>
            <a:pPr algn="ctr"/>
            <a:r>
              <a:t>???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body" sz="quarter" idx="1"/>
          </p:nvPr>
        </p:nvSpPr>
        <p:spPr>
          <a:xfrm>
            <a:off x="699868" y="2103327"/>
            <a:ext cx="11605064" cy="1663702"/>
          </a:xfrm>
          <a:prstGeom prst="rect">
            <a:avLst/>
          </a:prstGeom>
        </p:spPr>
        <p:txBody>
          <a:bodyPr/>
          <a:lstStyle/>
          <a:p>
            <a:pPr/>
            <a:r>
              <a:t>Page Rank</a:t>
            </a:r>
          </a:p>
        </p:txBody>
      </p:sp>
      <p:sp>
        <p:nvSpPr>
          <p:cNvPr id="380" name="Shape 380"/>
          <p:cNvSpPr/>
          <p:nvPr/>
        </p:nvSpPr>
        <p:spPr>
          <a:xfrm>
            <a:off x="1663648" y="3665451"/>
            <a:ext cx="967750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pPr/>
            <a:r>
              <a:t>Et tal på kvaliteten og relevansen af ens side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body" sz="quarter" idx="1"/>
          </p:nvPr>
        </p:nvSpPr>
        <p:spPr>
          <a:xfrm>
            <a:off x="699868" y="2103327"/>
            <a:ext cx="11605064" cy="1663702"/>
          </a:xfrm>
          <a:prstGeom prst="rect">
            <a:avLst/>
          </a:prstGeom>
        </p:spPr>
        <p:txBody>
          <a:bodyPr/>
          <a:lstStyle/>
          <a:p>
            <a:pPr/>
            <a:r>
              <a:t>Indexing</a:t>
            </a:r>
          </a:p>
        </p:txBody>
      </p:sp>
      <p:sp>
        <p:nvSpPr>
          <p:cNvPr id="383" name="Shape 383"/>
          <p:cNvSpPr/>
          <p:nvPr/>
        </p:nvSpPr>
        <p:spPr>
          <a:xfrm>
            <a:off x="1808186" y="3665451"/>
            <a:ext cx="9388426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Det at samle indhold ind fra sider på nettet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208" y="276239"/>
            <a:ext cx="13141217" cy="9277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6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2954" y="2623739"/>
            <a:ext cx="8518892" cy="5060367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3175152" y="1239534"/>
            <a:ext cx="699521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Spiders, crawlers, google-bots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1285289" y="3665451"/>
            <a:ext cx="1043422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Hvad sker der så når man søger?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" y="33264"/>
            <a:ext cx="10533031" cy="9687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9999"/>
            <a:ext cx="13004803" cy="17595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816978" y="7686939"/>
            <a:ext cx="1111034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4E5755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https://www.youtube.com/watch?v=BNHR6IQJGZs</a:t>
            </a:r>
          </a:p>
        </p:txBody>
      </p:sp>
      <p:pic>
        <p:nvPicPr>
          <p:cNvPr id="395" name="image20.png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1178418"/>
            <a:ext cx="10820400" cy="6108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How Search Work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600372"/>
            <a:ext cx="13004800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62993" fill="hold"/>
                                        <p:tgtEl>
                                          <p:spTgt spid="3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9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285289" y="3665451"/>
            <a:ext cx="1043422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søgning + relevant indhold = glade bruger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1285289" y="3665451"/>
            <a:ext cx="1043422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glade brugere = mere trafik til google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1285289" y="3665451"/>
            <a:ext cx="1043422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mere trafik = flere annoncer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1285289" y="3665451"/>
            <a:ext cx="1043422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$$$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07"/>
                                        </p:tgtEl>
                                      </p:cBhvr>
                                      <p:by x="385294" y="38529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8947" y="3773920"/>
            <a:ext cx="5300906" cy="125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3042" y="5893684"/>
            <a:ext cx="1353718" cy="1353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5149" y="3773920"/>
            <a:ext cx="1728198" cy="125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12200" y="3403325"/>
            <a:ext cx="1524002" cy="88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78830" y="1300551"/>
            <a:ext cx="1252944" cy="125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80414" y="1168484"/>
            <a:ext cx="3539840" cy="1517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1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96071" y="5854315"/>
            <a:ext cx="1921984" cy="819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1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926564" y="6546540"/>
            <a:ext cx="3151672" cy="1313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8910"/>
            </a:lvl1pPr>
          </a:lstStyle>
          <a:p>
            <a:pPr/>
            <a:r>
              <a:t>Hvad vil Google have?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AF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body" sz="half" idx="1"/>
          </p:nvPr>
        </p:nvSpPr>
        <p:spPr>
          <a:xfrm>
            <a:off x="699868" y="3448641"/>
            <a:ext cx="11605064" cy="2527302"/>
          </a:xfrm>
          <a:prstGeom prst="rect">
            <a:avLst/>
          </a:prstGeom>
        </p:spPr>
        <p:txBody>
          <a:bodyPr/>
          <a:lstStyle>
            <a:lvl1pPr defTabSz="338835">
              <a:defRPr sz="8119">
                <a:solidFill>
                  <a:srgbClr val="DCE3E2"/>
                </a:solidFill>
              </a:defRPr>
            </a:lvl1pPr>
          </a:lstStyle>
          <a:p>
            <a:pPr/>
            <a:r>
              <a:t>Hvad kigger Google på?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4">
            <a:satOff val="-12988"/>
            <a:lumOff val="1387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body" sz="half" idx="1"/>
          </p:nvPr>
        </p:nvSpPr>
        <p:spPr>
          <a:xfrm>
            <a:off x="699868" y="2292941"/>
            <a:ext cx="11605064" cy="2527302"/>
          </a:xfrm>
          <a:prstGeom prst="rect">
            <a:avLst/>
          </a:prstGeom>
        </p:spPr>
        <p:txBody>
          <a:bodyPr/>
          <a:lstStyle/>
          <a:p>
            <a:pPr defTabSz="286258">
              <a:defRPr sz="6860">
                <a:solidFill>
                  <a:srgbClr val="DCE3E2"/>
                </a:solidFill>
              </a:defRPr>
            </a:pPr>
            <a:r>
              <a:t>Original indhold</a:t>
            </a:r>
          </a:p>
          <a:p>
            <a:pPr defTabSz="286258">
              <a:defRPr sz="6860">
                <a:solidFill>
                  <a:srgbClr val="DCE3E2"/>
                </a:solidFill>
              </a:defRPr>
            </a:pPr>
            <a:r>
              <a:t>(semantisk HTML, canonical)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2165" y="1003300"/>
            <a:ext cx="10520470" cy="7514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2009838" y="2000250"/>
            <a:ext cx="8985124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000">
                <a:solidFill>
                  <a:srgbClr val="DCE3E2"/>
                </a:solidFill>
              </a:defRPr>
            </a:lvl1pPr>
          </a:lstStyle>
          <a:p>
            <a:pPr/>
            <a:r>
              <a:t>Semantic Markup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1595882" y="2476500"/>
            <a:ext cx="9813037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Make your content understandable</a:t>
            </a:r>
          </a:p>
          <a:p>
            <a:pPr>
              <a:defRPr sz="4800"/>
            </a:pPr>
            <a:r>
              <a:t>to humans AND machines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1608582" y="2120899"/>
            <a:ext cx="9427769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Search engines try to understand </a:t>
            </a:r>
          </a:p>
          <a:p>
            <a:pPr>
              <a:defRPr sz="4800"/>
            </a:pPr>
            <a:r>
              <a:t>content like a human. </a:t>
            </a:r>
          </a:p>
          <a:p>
            <a:pPr>
              <a:defRPr sz="4800"/>
            </a:pPr>
          </a:p>
          <a:p>
            <a:pPr>
              <a:defRPr sz="4800"/>
            </a:pPr>
            <a:r>
              <a:t>Help them.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1608582" y="2539999"/>
            <a:ext cx="6549238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Use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semantic</a:t>
            </a:r>
            <a:r>
              <a:t> markup.</a:t>
            </a:r>
          </a:p>
          <a:p>
            <a:pPr>
              <a:defRPr sz="4800"/>
            </a:pPr>
          </a:p>
          <a:p>
            <a:pPr>
              <a:defRPr sz="4800"/>
            </a:pPr>
            <a:r>
              <a:t>Don’t just add content,</a:t>
            </a:r>
          </a:p>
          <a:p>
            <a:pPr>
              <a:defRPr sz="4800"/>
            </a:pPr>
            <a:r>
              <a:t>say what it is.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3259582" y="1930399"/>
            <a:ext cx="6015838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Text markup</a:t>
            </a:r>
          </a:p>
          <a:p>
            <a:pPr>
              <a:defRPr sz="4800"/>
            </a:pPr>
            <a:r>
              <a:t>&lt;h1&gt; - &lt;h6&gt;</a:t>
            </a:r>
          </a:p>
          <a:p>
            <a:pPr>
              <a:defRPr sz="4800"/>
            </a:pPr>
            <a:r>
              <a:t>&lt;p&gt;,&lt;strong&gt;,&lt;em&gt;</a:t>
            </a:r>
          </a:p>
          <a:p>
            <a:pPr>
              <a:defRPr sz="4800"/>
            </a:pPr>
            <a:r>
              <a:t>&lt;ol&gt;,&lt;ul&gt;</a:t>
            </a:r>
          </a:p>
          <a:p>
            <a:pPr>
              <a:defRPr sz="4800"/>
            </a:pPr>
            <a:r>
              <a:t>&lt;address&gt;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2624582" y="2362199"/>
            <a:ext cx="8250022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Structure markup</a:t>
            </a:r>
          </a:p>
          <a:p>
            <a:pPr>
              <a:defRPr sz="4800"/>
            </a:pPr>
            <a:r>
              <a:t>&lt;section&gt;, &lt;article&gt;,&lt;aside&gt;</a:t>
            </a:r>
          </a:p>
          <a:p>
            <a:pPr>
              <a:defRPr sz="4800"/>
            </a:pPr>
            <a:r>
              <a:t>&lt;nav&gt;,&lt;header&gt;,&lt;footer&gt;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428" y="1092296"/>
            <a:ext cx="5325943" cy="2219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2624582" y="2362199"/>
            <a:ext cx="6434633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Don’t use empty tags</a:t>
            </a:r>
          </a:p>
          <a:p>
            <a:pPr>
              <a:defRPr sz="4800"/>
            </a:pPr>
            <a:r>
              <a:t>&lt;div&gt;, &lt;span&gt;</a:t>
            </a:r>
          </a:p>
          <a:p>
            <a:pPr>
              <a:defRPr sz="4800"/>
            </a:pPr>
          </a:p>
          <a:p>
            <a:pPr>
              <a:defRPr sz="4800"/>
            </a:pPr>
            <a:r>
              <a:t>Unless you </a:t>
            </a:r>
            <a:r>
              <a:rPr>
                <a:latin typeface="Avenir Heavy Oblique"/>
                <a:ea typeface="Avenir Heavy Oblique"/>
                <a:cs typeface="Avenir Heavy Oblique"/>
                <a:sym typeface="Avenir Heavy Oblique"/>
              </a:rPr>
              <a:t>need</a:t>
            </a:r>
            <a:r>
              <a:t> to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1748282" y="1104900"/>
            <a:ext cx="9689288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Remember alt attributes</a:t>
            </a:r>
          </a:p>
          <a:p>
            <a:pPr>
              <a:defRPr sz="4800"/>
            </a:pPr>
            <a:r>
              <a:t>&lt;img alt="this text should convey</a:t>
            </a:r>
          </a:p>
          <a:p>
            <a:pPr>
              <a:defRPr sz="4800"/>
            </a:pPr>
            <a:r>
              <a:t>the same meaning as the image"&gt;</a:t>
            </a:r>
          </a:p>
          <a:p>
            <a:pPr>
              <a:defRPr sz="4800"/>
            </a:pPr>
          </a:p>
          <a:p>
            <a:pPr>
              <a:defRPr sz="48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These are text versions of what</a:t>
            </a:r>
          </a:p>
          <a:p>
            <a:pPr>
              <a:defRPr sz="48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the images and should be able to</a:t>
            </a:r>
          </a:p>
          <a:p>
            <a:pPr>
              <a:defRPr sz="48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replace the image.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1748282" y="2362199"/>
            <a:ext cx="6039613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This is bad</a:t>
            </a:r>
          </a:p>
          <a:p>
            <a:pPr>
              <a:defRPr sz="4800"/>
            </a:pPr>
            <a:r>
              <a:t>&lt;img alt="image1"&gt;</a:t>
            </a:r>
          </a:p>
          <a:p>
            <a:pPr>
              <a:defRPr sz="48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1748282" y="2362199"/>
            <a:ext cx="4007206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This is worse</a:t>
            </a:r>
          </a:p>
          <a:p>
            <a:pPr>
              <a:defRPr sz="4800"/>
            </a:pPr>
            <a:r>
              <a:t>&lt;img alt=""&gt;</a:t>
            </a:r>
          </a:p>
          <a:p>
            <a:pPr>
              <a:defRPr sz="48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1765757" y="5956299"/>
            <a:ext cx="8444459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Yeah, this is what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apple.com</a:t>
            </a:r>
            <a:r>
              <a:t> is doing. </a:t>
            </a:r>
          </a:p>
          <a:p>
            <a:pPr>
              <a:defRPr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Douchebags…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1354582" y="889000"/>
            <a:ext cx="10998099" cy="764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Extend HTML markup with Microdata</a:t>
            </a:r>
          </a:p>
          <a:p>
            <a:pPr>
              <a:defRPr sz="48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Allows you to say something about:</a:t>
            </a:r>
          </a:p>
          <a:p>
            <a:pPr marL="561473" indent="-561473">
              <a:buSzPct val="75000"/>
              <a:buChar char="•"/>
              <a:defRPr sz="4800"/>
            </a:pPr>
            <a:r>
              <a:t>Events</a:t>
            </a:r>
          </a:p>
          <a:p>
            <a:pPr marL="561473" indent="-561473">
              <a:buSzPct val="75000"/>
              <a:buChar char="•"/>
              <a:defRPr sz="4800"/>
            </a:pPr>
            <a:r>
              <a:t>People</a:t>
            </a:r>
          </a:p>
          <a:p>
            <a:pPr marL="561473" indent="-561473">
              <a:buSzPct val="75000"/>
              <a:buChar char="•"/>
              <a:defRPr sz="4800"/>
            </a:pPr>
            <a:r>
              <a:t>Products</a:t>
            </a:r>
          </a:p>
          <a:p>
            <a:pPr marL="561473" indent="-561473">
              <a:buSzPct val="75000"/>
              <a:buChar char="•"/>
              <a:defRPr sz="4800"/>
            </a:pPr>
            <a:r>
              <a:t>Reviews</a:t>
            </a:r>
          </a:p>
          <a:p>
            <a:pPr marL="561473" indent="-561473">
              <a:buSzPct val="75000"/>
              <a:buChar char="•"/>
              <a:defRPr sz="4800"/>
            </a:pPr>
            <a:r>
              <a:t>Opening Hours</a:t>
            </a:r>
          </a:p>
          <a:p>
            <a:pPr marL="561473" indent="-561473">
              <a:buSzPct val="75000"/>
              <a:buChar char="•"/>
              <a:defRPr sz="4800"/>
            </a:pPr>
            <a:r>
              <a:t>Etc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2832" y="1253380"/>
            <a:ext cx="10738136" cy="5680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5">
            <a:satOff val="-35467"/>
            <a:lumOff val="1647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body" sz="half" idx="1"/>
          </p:nvPr>
        </p:nvSpPr>
        <p:spPr>
          <a:xfrm>
            <a:off x="699868" y="2292941"/>
            <a:ext cx="11605064" cy="2527302"/>
          </a:xfrm>
          <a:prstGeom prst="rect">
            <a:avLst/>
          </a:prstGeom>
        </p:spPr>
        <p:txBody>
          <a:bodyPr/>
          <a:lstStyle/>
          <a:p>
            <a:pPr defTabSz="286258">
              <a:defRPr sz="6860">
                <a:solidFill>
                  <a:srgbClr val="DCE3E2"/>
                </a:solidFill>
              </a:defRPr>
            </a:pPr>
            <a:r>
              <a:t>Tilgængelig</a:t>
            </a:r>
          </a:p>
          <a:p>
            <a:pPr defTabSz="286258">
              <a:defRPr sz="6860">
                <a:solidFill>
                  <a:srgbClr val="DCE3E2"/>
                </a:solidFill>
              </a:defRPr>
            </a:pPr>
            <a:r>
              <a:t>(robots.txt, devises)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490" y="2318206"/>
            <a:ext cx="10479820" cy="4000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body" sz="quarter" idx="1"/>
          </p:nvPr>
        </p:nvSpPr>
        <p:spPr>
          <a:xfrm>
            <a:off x="699868" y="1889656"/>
            <a:ext cx="11605064" cy="1663702"/>
          </a:xfrm>
          <a:prstGeom prst="rect">
            <a:avLst/>
          </a:prstGeom>
        </p:spPr>
        <p:txBody>
          <a:bodyPr/>
          <a:lstStyle>
            <a:lvl1pPr defTabSz="373887">
              <a:defRPr sz="8960">
                <a:solidFill>
                  <a:srgbClr val="83B9AA"/>
                </a:solidFill>
              </a:defRPr>
            </a:lvl1pPr>
          </a:lstStyle>
          <a:p>
            <a:pPr/>
            <a:r>
              <a:t>Mobile Devices</a:t>
            </a:r>
          </a:p>
        </p:txBody>
      </p:sp>
      <p:pic>
        <p:nvPicPr>
          <p:cNvPr id="4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5019886"/>
            <a:ext cx="13004800" cy="4768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</a:t>
            </a:r>
          </a:p>
        </p:txBody>
      </p:sp>
      <p:pic>
        <p:nvPicPr>
          <p:cNvPr id="4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090"/>
            <a:ext cx="13004800" cy="531182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/>
          <p:nvPr/>
        </p:nvSpPr>
        <p:spPr>
          <a:xfrm>
            <a:off x="1813394" y="7810499"/>
            <a:ext cx="937801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sz="3400" u="sng">
                <a:hlinkClick r:id="rId3" invalidUrl="" action="" tgtFrame="" tooltip="" history="1" highlightClick="0" endSnd="0"/>
              </a:rPr>
              <a:t>google.com/webmasters/tools/mobile-friendly/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9428" y="1092296"/>
            <a:ext cx="5325943" cy="2219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12.png"/>
          <p:cNvPicPr>
            <a:picLocks noChangeAspect="1"/>
          </p:cNvPicPr>
          <p:nvPr/>
        </p:nvPicPr>
        <p:blipFill>
          <a:blip r:embed="rId3">
            <a:extLst/>
          </a:blip>
          <a:srcRect l="1661" t="4648" r="2993" b="2883"/>
          <a:stretch>
            <a:fillRect/>
          </a:stretch>
        </p:blipFill>
        <p:spPr>
          <a:xfrm>
            <a:off x="947733" y="3567003"/>
            <a:ext cx="11109326" cy="3088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1" fill="norm" stroke="1" extrusionOk="0">
                <a:moveTo>
                  <a:pt x="1928" y="0"/>
                </a:moveTo>
                <a:cubicBezTo>
                  <a:pt x="1892" y="-5"/>
                  <a:pt x="1881" y="729"/>
                  <a:pt x="1881" y="3233"/>
                </a:cubicBezTo>
                <a:cubicBezTo>
                  <a:pt x="1881" y="6808"/>
                  <a:pt x="1874" y="6710"/>
                  <a:pt x="2116" y="6224"/>
                </a:cubicBezTo>
                <a:cubicBezTo>
                  <a:pt x="2184" y="6087"/>
                  <a:pt x="2444" y="5576"/>
                  <a:pt x="2695" y="5086"/>
                </a:cubicBezTo>
                <a:cubicBezTo>
                  <a:pt x="3380" y="3745"/>
                  <a:pt x="3519" y="3433"/>
                  <a:pt x="3519" y="3241"/>
                </a:cubicBezTo>
                <a:cubicBezTo>
                  <a:pt x="3519" y="3067"/>
                  <a:pt x="2019" y="11"/>
                  <a:pt x="1928" y="0"/>
                </a:cubicBezTo>
                <a:close/>
                <a:moveTo>
                  <a:pt x="14416" y="130"/>
                </a:moveTo>
                <a:cubicBezTo>
                  <a:pt x="13713" y="130"/>
                  <a:pt x="13682" y="166"/>
                  <a:pt x="13704" y="966"/>
                </a:cubicBezTo>
                <a:lnTo>
                  <a:pt x="13717" y="1412"/>
                </a:lnTo>
                <a:lnTo>
                  <a:pt x="13453" y="1479"/>
                </a:lnTo>
                <a:lnTo>
                  <a:pt x="13190" y="1546"/>
                </a:lnTo>
                <a:lnTo>
                  <a:pt x="13179" y="4714"/>
                </a:lnTo>
                <a:cubicBezTo>
                  <a:pt x="13174" y="6457"/>
                  <a:pt x="13178" y="7961"/>
                  <a:pt x="13188" y="8055"/>
                </a:cubicBezTo>
                <a:cubicBezTo>
                  <a:pt x="13215" y="8305"/>
                  <a:pt x="14274" y="8300"/>
                  <a:pt x="14332" y="8050"/>
                </a:cubicBezTo>
                <a:cubicBezTo>
                  <a:pt x="14355" y="7950"/>
                  <a:pt x="14377" y="7167"/>
                  <a:pt x="14383" y="6263"/>
                </a:cubicBezTo>
                <a:lnTo>
                  <a:pt x="14394" y="4651"/>
                </a:lnTo>
                <a:lnTo>
                  <a:pt x="14713" y="4615"/>
                </a:lnTo>
                <a:cubicBezTo>
                  <a:pt x="14959" y="4586"/>
                  <a:pt x="15045" y="4523"/>
                  <a:pt x="15081" y="4351"/>
                </a:cubicBezTo>
                <a:cubicBezTo>
                  <a:pt x="15139" y="4071"/>
                  <a:pt x="15146" y="775"/>
                  <a:pt x="15088" y="391"/>
                </a:cubicBezTo>
                <a:cubicBezTo>
                  <a:pt x="15052" y="148"/>
                  <a:pt x="15005" y="130"/>
                  <a:pt x="14416" y="130"/>
                </a:cubicBezTo>
                <a:close/>
                <a:moveTo>
                  <a:pt x="5005" y="533"/>
                </a:moveTo>
                <a:lnTo>
                  <a:pt x="5005" y="2081"/>
                </a:lnTo>
                <a:cubicBezTo>
                  <a:pt x="5005" y="3490"/>
                  <a:pt x="5012" y="3643"/>
                  <a:pt x="5080" y="3774"/>
                </a:cubicBezTo>
                <a:cubicBezTo>
                  <a:pt x="5122" y="3854"/>
                  <a:pt x="5155" y="4038"/>
                  <a:pt x="5155" y="4184"/>
                </a:cubicBezTo>
                <a:cubicBezTo>
                  <a:pt x="5155" y="4525"/>
                  <a:pt x="5173" y="4519"/>
                  <a:pt x="5319" y="4118"/>
                </a:cubicBezTo>
                <a:cubicBezTo>
                  <a:pt x="5420" y="3842"/>
                  <a:pt x="5490" y="3779"/>
                  <a:pt x="5740" y="3746"/>
                </a:cubicBezTo>
                <a:lnTo>
                  <a:pt x="6040" y="3707"/>
                </a:lnTo>
                <a:lnTo>
                  <a:pt x="6050" y="2120"/>
                </a:lnTo>
                <a:lnTo>
                  <a:pt x="6061" y="533"/>
                </a:lnTo>
                <a:lnTo>
                  <a:pt x="5533" y="533"/>
                </a:lnTo>
                <a:lnTo>
                  <a:pt x="5005" y="533"/>
                </a:lnTo>
                <a:close/>
                <a:moveTo>
                  <a:pt x="8746" y="669"/>
                </a:moveTo>
                <a:cubicBezTo>
                  <a:pt x="8472" y="669"/>
                  <a:pt x="8481" y="604"/>
                  <a:pt x="8560" y="1951"/>
                </a:cubicBezTo>
                <a:cubicBezTo>
                  <a:pt x="8627" y="3098"/>
                  <a:pt x="8585" y="3336"/>
                  <a:pt x="8451" y="2575"/>
                </a:cubicBezTo>
                <a:lnTo>
                  <a:pt x="8353" y="2020"/>
                </a:lnTo>
                <a:lnTo>
                  <a:pt x="8091" y="2020"/>
                </a:lnTo>
                <a:lnTo>
                  <a:pt x="7827" y="2020"/>
                </a:lnTo>
                <a:lnTo>
                  <a:pt x="7827" y="2803"/>
                </a:lnTo>
                <a:cubicBezTo>
                  <a:pt x="7827" y="3238"/>
                  <a:pt x="7805" y="3694"/>
                  <a:pt x="7778" y="3829"/>
                </a:cubicBezTo>
                <a:cubicBezTo>
                  <a:pt x="7732" y="4057"/>
                  <a:pt x="7724" y="4052"/>
                  <a:pt x="7664" y="3721"/>
                </a:cubicBezTo>
                <a:cubicBezTo>
                  <a:pt x="7606" y="3401"/>
                  <a:pt x="7577" y="3369"/>
                  <a:pt x="7356" y="3369"/>
                </a:cubicBezTo>
                <a:cubicBezTo>
                  <a:pt x="7104" y="3369"/>
                  <a:pt x="7045" y="3537"/>
                  <a:pt x="7167" y="3901"/>
                </a:cubicBezTo>
                <a:cubicBezTo>
                  <a:pt x="7231" y="4091"/>
                  <a:pt x="7472" y="5833"/>
                  <a:pt x="7509" y="6371"/>
                </a:cubicBezTo>
                <a:cubicBezTo>
                  <a:pt x="7534" y="6730"/>
                  <a:pt x="7542" y="6743"/>
                  <a:pt x="7790" y="6743"/>
                </a:cubicBezTo>
                <a:lnTo>
                  <a:pt x="8047" y="6743"/>
                </a:lnTo>
                <a:lnTo>
                  <a:pt x="8135" y="5919"/>
                </a:lnTo>
                <a:cubicBezTo>
                  <a:pt x="8183" y="5467"/>
                  <a:pt x="8240" y="5098"/>
                  <a:pt x="8260" y="5100"/>
                </a:cubicBezTo>
                <a:cubicBezTo>
                  <a:pt x="8308" y="5103"/>
                  <a:pt x="8467" y="6945"/>
                  <a:pt x="8467" y="7498"/>
                </a:cubicBezTo>
                <a:cubicBezTo>
                  <a:pt x="8467" y="7727"/>
                  <a:pt x="8478" y="7954"/>
                  <a:pt x="8492" y="8003"/>
                </a:cubicBezTo>
                <a:cubicBezTo>
                  <a:pt x="8506" y="8053"/>
                  <a:pt x="8622" y="8094"/>
                  <a:pt x="8751" y="8094"/>
                </a:cubicBezTo>
                <a:lnTo>
                  <a:pt x="8985" y="8094"/>
                </a:lnTo>
                <a:lnTo>
                  <a:pt x="9030" y="7450"/>
                </a:lnTo>
                <a:cubicBezTo>
                  <a:pt x="9150" y="5760"/>
                  <a:pt x="9149" y="3367"/>
                  <a:pt x="9030" y="1365"/>
                </a:cubicBezTo>
                <a:lnTo>
                  <a:pt x="8988" y="669"/>
                </a:lnTo>
                <a:lnTo>
                  <a:pt x="8746" y="669"/>
                </a:lnTo>
                <a:close/>
                <a:moveTo>
                  <a:pt x="15278" y="932"/>
                </a:moveTo>
                <a:lnTo>
                  <a:pt x="15278" y="3005"/>
                </a:lnTo>
                <a:cubicBezTo>
                  <a:pt x="15278" y="4145"/>
                  <a:pt x="15289" y="5121"/>
                  <a:pt x="15303" y="5170"/>
                </a:cubicBezTo>
                <a:cubicBezTo>
                  <a:pt x="15339" y="5299"/>
                  <a:pt x="16379" y="5276"/>
                  <a:pt x="16437" y="5145"/>
                </a:cubicBezTo>
                <a:cubicBezTo>
                  <a:pt x="16473" y="5063"/>
                  <a:pt x="16482" y="4543"/>
                  <a:pt x="16474" y="3022"/>
                </a:cubicBezTo>
                <a:lnTo>
                  <a:pt x="16464" y="1007"/>
                </a:lnTo>
                <a:lnTo>
                  <a:pt x="15871" y="968"/>
                </a:lnTo>
                <a:lnTo>
                  <a:pt x="15278" y="932"/>
                </a:lnTo>
                <a:close/>
                <a:moveTo>
                  <a:pt x="9408" y="1068"/>
                </a:moveTo>
                <a:lnTo>
                  <a:pt x="9408" y="3638"/>
                </a:lnTo>
                <a:lnTo>
                  <a:pt x="9408" y="6207"/>
                </a:lnTo>
                <a:lnTo>
                  <a:pt x="10395" y="6171"/>
                </a:lnTo>
                <a:lnTo>
                  <a:pt x="11383" y="6135"/>
                </a:lnTo>
                <a:lnTo>
                  <a:pt x="11383" y="3638"/>
                </a:lnTo>
                <a:lnTo>
                  <a:pt x="11383" y="1140"/>
                </a:lnTo>
                <a:lnTo>
                  <a:pt x="10395" y="1104"/>
                </a:lnTo>
                <a:lnTo>
                  <a:pt x="9408" y="1068"/>
                </a:lnTo>
                <a:close/>
                <a:moveTo>
                  <a:pt x="19189" y="1210"/>
                </a:moveTo>
                <a:cubicBezTo>
                  <a:pt x="19028" y="1210"/>
                  <a:pt x="18871" y="1245"/>
                  <a:pt x="18838" y="1290"/>
                </a:cubicBezTo>
                <a:cubicBezTo>
                  <a:pt x="18787" y="1360"/>
                  <a:pt x="18778" y="1691"/>
                  <a:pt x="18778" y="3585"/>
                </a:cubicBezTo>
                <a:lnTo>
                  <a:pt x="18778" y="5799"/>
                </a:lnTo>
                <a:lnTo>
                  <a:pt x="19156" y="5799"/>
                </a:lnTo>
                <a:cubicBezTo>
                  <a:pt x="19424" y="5799"/>
                  <a:pt x="19538" y="5846"/>
                  <a:pt x="19549" y="5966"/>
                </a:cubicBezTo>
                <a:cubicBezTo>
                  <a:pt x="19558" y="6058"/>
                  <a:pt x="19583" y="6306"/>
                  <a:pt x="19604" y="6513"/>
                </a:cubicBezTo>
                <a:lnTo>
                  <a:pt x="19643" y="6887"/>
                </a:lnTo>
                <a:lnTo>
                  <a:pt x="19991" y="6848"/>
                </a:lnTo>
                <a:lnTo>
                  <a:pt x="20339" y="6809"/>
                </a:lnTo>
                <a:lnTo>
                  <a:pt x="20339" y="4584"/>
                </a:lnTo>
                <a:lnTo>
                  <a:pt x="20339" y="2356"/>
                </a:lnTo>
                <a:lnTo>
                  <a:pt x="19969" y="2317"/>
                </a:lnTo>
                <a:lnTo>
                  <a:pt x="19599" y="2278"/>
                </a:lnTo>
                <a:lnTo>
                  <a:pt x="19540" y="1743"/>
                </a:lnTo>
                <a:lnTo>
                  <a:pt x="19481" y="1210"/>
                </a:lnTo>
                <a:lnTo>
                  <a:pt x="19189" y="1210"/>
                </a:lnTo>
                <a:close/>
                <a:moveTo>
                  <a:pt x="4250" y="2422"/>
                </a:moveTo>
                <a:cubicBezTo>
                  <a:pt x="4057" y="2422"/>
                  <a:pt x="4019" y="2471"/>
                  <a:pt x="3917" y="2839"/>
                </a:cubicBezTo>
                <a:cubicBezTo>
                  <a:pt x="3814" y="3207"/>
                  <a:pt x="3801" y="3343"/>
                  <a:pt x="3801" y="4035"/>
                </a:cubicBezTo>
                <a:cubicBezTo>
                  <a:pt x="3801" y="4985"/>
                  <a:pt x="3886" y="5446"/>
                  <a:pt x="4104" y="5680"/>
                </a:cubicBezTo>
                <a:cubicBezTo>
                  <a:pt x="4219" y="5804"/>
                  <a:pt x="4287" y="5805"/>
                  <a:pt x="4408" y="5675"/>
                </a:cubicBezTo>
                <a:cubicBezTo>
                  <a:pt x="4518" y="5556"/>
                  <a:pt x="4574" y="5548"/>
                  <a:pt x="4603" y="5652"/>
                </a:cubicBezTo>
                <a:cubicBezTo>
                  <a:pt x="4625" y="5732"/>
                  <a:pt x="4629" y="5799"/>
                  <a:pt x="4610" y="5799"/>
                </a:cubicBezTo>
                <a:cubicBezTo>
                  <a:pt x="4591" y="5799"/>
                  <a:pt x="4658" y="6103"/>
                  <a:pt x="4760" y="6474"/>
                </a:cubicBezTo>
                <a:cubicBezTo>
                  <a:pt x="4969" y="7237"/>
                  <a:pt x="5117" y="7380"/>
                  <a:pt x="5117" y="6821"/>
                </a:cubicBezTo>
                <a:cubicBezTo>
                  <a:pt x="5117" y="6592"/>
                  <a:pt x="5051" y="6279"/>
                  <a:pt x="4898" y="5783"/>
                </a:cubicBezTo>
                <a:cubicBezTo>
                  <a:pt x="4681" y="5087"/>
                  <a:pt x="4678" y="5066"/>
                  <a:pt x="4712" y="4581"/>
                </a:cubicBezTo>
                <a:cubicBezTo>
                  <a:pt x="4759" y="3919"/>
                  <a:pt x="4693" y="3056"/>
                  <a:pt x="4567" y="2700"/>
                </a:cubicBezTo>
                <a:cubicBezTo>
                  <a:pt x="4493" y="2492"/>
                  <a:pt x="4413" y="2422"/>
                  <a:pt x="4250" y="2422"/>
                </a:cubicBezTo>
                <a:close/>
                <a:moveTo>
                  <a:pt x="11741" y="2422"/>
                </a:moveTo>
                <a:lnTo>
                  <a:pt x="11741" y="4315"/>
                </a:lnTo>
                <a:lnTo>
                  <a:pt x="11741" y="6205"/>
                </a:lnTo>
                <a:lnTo>
                  <a:pt x="12287" y="6205"/>
                </a:lnTo>
                <a:lnTo>
                  <a:pt x="12832" y="6205"/>
                </a:lnTo>
                <a:lnTo>
                  <a:pt x="12832" y="4315"/>
                </a:lnTo>
                <a:lnTo>
                  <a:pt x="12832" y="2422"/>
                </a:lnTo>
                <a:lnTo>
                  <a:pt x="12287" y="2422"/>
                </a:lnTo>
                <a:lnTo>
                  <a:pt x="11741" y="2422"/>
                </a:lnTo>
                <a:close/>
                <a:moveTo>
                  <a:pt x="1252" y="2991"/>
                </a:moveTo>
                <a:lnTo>
                  <a:pt x="884" y="3030"/>
                </a:lnTo>
                <a:lnTo>
                  <a:pt x="866" y="3505"/>
                </a:lnTo>
                <a:cubicBezTo>
                  <a:pt x="849" y="3923"/>
                  <a:pt x="832" y="3980"/>
                  <a:pt x="725" y="4018"/>
                </a:cubicBezTo>
                <a:cubicBezTo>
                  <a:pt x="603" y="4060"/>
                  <a:pt x="603" y="4063"/>
                  <a:pt x="659" y="4451"/>
                </a:cubicBezTo>
                <a:cubicBezTo>
                  <a:pt x="691" y="4671"/>
                  <a:pt x="715" y="5197"/>
                  <a:pt x="715" y="5658"/>
                </a:cubicBezTo>
                <a:lnTo>
                  <a:pt x="715" y="6474"/>
                </a:lnTo>
                <a:lnTo>
                  <a:pt x="1054" y="6474"/>
                </a:lnTo>
                <a:lnTo>
                  <a:pt x="1392" y="6474"/>
                </a:lnTo>
                <a:lnTo>
                  <a:pt x="1392" y="6063"/>
                </a:lnTo>
                <a:cubicBezTo>
                  <a:pt x="1392" y="5833"/>
                  <a:pt x="1416" y="5621"/>
                  <a:pt x="1446" y="5580"/>
                </a:cubicBezTo>
                <a:cubicBezTo>
                  <a:pt x="1482" y="5530"/>
                  <a:pt x="1508" y="5180"/>
                  <a:pt x="1526" y="4504"/>
                </a:cubicBezTo>
                <a:cubicBezTo>
                  <a:pt x="1540" y="3952"/>
                  <a:pt x="1567" y="3467"/>
                  <a:pt x="1585" y="3427"/>
                </a:cubicBezTo>
                <a:cubicBezTo>
                  <a:pt x="1603" y="3386"/>
                  <a:pt x="1618" y="3261"/>
                  <a:pt x="1618" y="3152"/>
                </a:cubicBezTo>
                <a:cubicBezTo>
                  <a:pt x="1618" y="2987"/>
                  <a:pt x="1555" y="2959"/>
                  <a:pt x="1252" y="2991"/>
                </a:cubicBezTo>
                <a:close/>
                <a:moveTo>
                  <a:pt x="6417" y="3369"/>
                </a:moveTo>
                <a:cubicBezTo>
                  <a:pt x="6371" y="3369"/>
                  <a:pt x="6163" y="4010"/>
                  <a:pt x="5881" y="5020"/>
                </a:cubicBezTo>
                <a:cubicBezTo>
                  <a:pt x="5277" y="7179"/>
                  <a:pt x="5278" y="7001"/>
                  <a:pt x="5864" y="9079"/>
                </a:cubicBezTo>
                <a:cubicBezTo>
                  <a:pt x="6183" y="10209"/>
                  <a:pt x="6335" y="10658"/>
                  <a:pt x="6400" y="10658"/>
                </a:cubicBezTo>
                <a:cubicBezTo>
                  <a:pt x="6531" y="10658"/>
                  <a:pt x="7413" y="7489"/>
                  <a:pt x="7413" y="7018"/>
                </a:cubicBezTo>
                <a:cubicBezTo>
                  <a:pt x="7413" y="6591"/>
                  <a:pt x="6534" y="3369"/>
                  <a:pt x="6417" y="3369"/>
                </a:cubicBezTo>
                <a:close/>
                <a:moveTo>
                  <a:pt x="17627" y="3768"/>
                </a:moveTo>
                <a:cubicBezTo>
                  <a:pt x="17196" y="3761"/>
                  <a:pt x="16761" y="3807"/>
                  <a:pt x="16706" y="3913"/>
                </a:cubicBezTo>
                <a:cubicBezTo>
                  <a:pt x="16637" y="4045"/>
                  <a:pt x="16633" y="4229"/>
                  <a:pt x="16633" y="7262"/>
                </a:cubicBezTo>
                <a:cubicBezTo>
                  <a:pt x="16633" y="9602"/>
                  <a:pt x="16645" y="10513"/>
                  <a:pt x="16679" y="10633"/>
                </a:cubicBezTo>
                <a:cubicBezTo>
                  <a:pt x="16713" y="10755"/>
                  <a:pt x="16962" y="10787"/>
                  <a:pt x="17648" y="10761"/>
                </a:cubicBezTo>
                <a:lnTo>
                  <a:pt x="18571" y="10725"/>
                </a:lnTo>
                <a:lnTo>
                  <a:pt x="18581" y="7417"/>
                </a:lnTo>
                <a:cubicBezTo>
                  <a:pt x="18590" y="4427"/>
                  <a:pt x="18585" y="4095"/>
                  <a:pt x="18527" y="3943"/>
                </a:cubicBezTo>
                <a:cubicBezTo>
                  <a:pt x="18486" y="3835"/>
                  <a:pt x="18058" y="3775"/>
                  <a:pt x="17627" y="3768"/>
                </a:cubicBezTo>
                <a:close/>
                <a:moveTo>
                  <a:pt x="21179" y="4853"/>
                </a:moveTo>
                <a:cubicBezTo>
                  <a:pt x="20953" y="4853"/>
                  <a:pt x="20839" y="5068"/>
                  <a:pt x="20753" y="5663"/>
                </a:cubicBezTo>
                <a:cubicBezTo>
                  <a:pt x="20672" y="6228"/>
                  <a:pt x="20684" y="6745"/>
                  <a:pt x="20796" y="7498"/>
                </a:cubicBezTo>
                <a:cubicBezTo>
                  <a:pt x="21014" y="8959"/>
                  <a:pt x="21068" y="9398"/>
                  <a:pt x="21094" y="9914"/>
                </a:cubicBezTo>
                <a:cubicBezTo>
                  <a:pt x="21109" y="10211"/>
                  <a:pt x="21131" y="10512"/>
                  <a:pt x="21142" y="10583"/>
                </a:cubicBezTo>
                <a:cubicBezTo>
                  <a:pt x="21155" y="10664"/>
                  <a:pt x="21166" y="10664"/>
                  <a:pt x="21171" y="10583"/>
                </a:cubicBezTo>
                <a:cubicBezTo>
                  <a:pt x="21226" y="9767"/>
                  <a:pt x="21333" y="8723"/>
                  <a:pt x="21410" y="8252"/>
                </a:cubicBezTo>
                <a:cubicBezTo>
                  <a:pt x="21463" y="7931"/>
                  <a:pt x="21527" y="7538"/>
                  <a:pt x="21552" y="7376"/>
                </a:cubicBezTo>
                <a:cubicBezTo>
                  <a:pt x="21578" y="7215"/>
                  <a:pt x="21599" y="6759"/>
                  <a:pt x="21600" y="6363"/>
                </a:cubicBezTo>
                <a:cubicBezTo>
                  <a:pt x="21600" y="5747"/>
                  <a:pt x="21584" y="5585"/>
                  <a:pt x="21490" y="5247"/>
                </a:cubicBezTo>
                <a:cubicBezTo>
                  <a:pt x="21396" y="4909"/>
                  <a:pt x="21352" y="4853"/>
                  <a:pt x="21179" y="4853"/>
                </a:cubicBezTo>
                <a:close/>
                <a:moveTo>
                  <a:pt x="3120" y="5550"/>
                </a:moveTo>
                <a:cubicBezTo>
                  <a:pt x="2989" y="5563"/>
                  <a:pt x="2922" y="5647"/>
                  <a:pt x="2787" y="5894"/>
                </a:cubicBezTo>
                <a:cubicBezTo>
                  <a:pt x="2649" y="6149"/>
                  <a:pt x="2539" y="6489"/>
                  <a:pt x="2448" y="6943"/>
                </a:cubicBezTo>
                <a:cubicBezTo>
                  <a:pt x="2317" y="7599"/>
                  <a:pt x="2314" y="7639"/>
                  <a:pt x="2314" y="8899"/>
                </a:cubicBezTo>
                <a:cubicBezTo>
                  <a:pt x="2314" y="10020"/>
                  <a:pt x="2326" y="10252"/>
                  <a:pt x="2404" y="10703"/>
                </a:cubicBezTo>
                <a:cubicBezTo>
                  <a:pt x="2528" y="11419"/>
                  <a:pt x="2622" y="11718"/>
                  <a:pt x="2841" y="12090"/>
                </a:cubicBezTo>
                <a:cubicBezTo>
                  <a:pt x="3289" y="12852"/>
                  <a:pt x="3842" y="12218"/>
                  <a:pt x="4077" y="10675"/>
                </a:cubicBezTo>
                <a:cubicBezTo>
                  <a:pt x="4163" y="10107"/>
                  <a:pt x="4177" y="9854"/>
                  <a:pt x="4177" y="8866"/>
                </a:cubicBezTo>
                <a:cubicBezTo>
                  <a:pt x="4177" y="7796"/>
                  <a:pt x="4169" y="7674"/>
                  <a:pt x="4055" y="7065"/>
                </a:cubicBezTo>
                <a:cubicBezTo>
                  <a:pt x="3986" y="6696"/>
                  <a:pt x="3852" y="6237"/>
                  <a:pt x="3747" y="6005"/>
                </a:cubicBezTo>
                <a:cubicBezTo>
                  <a:pt x="3591" y="5660"/>
                  <a:pt x="3518" y="5590"/>
                  <a:pt x="3277" y="5558"/>
                </a:cubicBezTo>
                <a:cubicBezTo>
                  <a:pt x="3215" y="5549"/>
                  <a:pt x="3163" y="5546"/>
                  <a:pt x="3120" y="5550"/>
                </a:cubicBezTo>
                <a:close/>
                <a:moveTo>
                  <a:pt x="15052" y="6349"/>
                </a:moveTo>
                <a:cubicBezTo>
                  <a:pt x="15035" y="6349"/>
                  <a:pt x="15019" y="6403"/>
                  <a:pt x="14989" y="6510"/>
                </a:cubicBezTo>
                <a:cubicBezTo>
                  <a:pt x="14930" y="6722"/>
                  <a:pt x="14920" y="6722"/>
                  <a:pt x="14857" y="6518"/>
                </a:cubicBezTo>
                <a:cubicBezTo>
                  <a:pt x="14794" y="6314"/>
                  <a:pt x="14784" y="6313"/>
                  <a:pt x="14720" y="6518"/>
                </a:cubicBezTo>
                <a:cubicBezTo>
                  <a:pt x="14668" y="6689"/>
                  <a:pt x="14642" y="6702"/>
                  <a:pt x="14608" y="6579"/>
                </a:cubicBezTo>
                <a:cubicBezTo>
                  <a:pt x="14573" y="6455"/>
                  <a:pt x="14563" y="7008"/>
                  <a:pt x="14563" y="8999"/>
                </a:cubicBezTo>
                <a:cubicBezTo>
                  <a:pt x="14563" y="10937"/>
                  <a:pt x="14575" y="11597"/>
                  <a:pt x="14610" y="11649"/>
                </a:cubicBezTo>
                <a:cubicBezTo>
                  <a:pt x="14636" y="11686"/>
                  <a:pt x="14942" y="11720"/>
                  <a:pt x="15290" y="11726"/>
                </a:cubicBezTo>
                <a:lnTo>
                  <a:pt x="15923" y="11738"/>
                </a:lnTo>
                <a:lnTo>
                  <a:pt x="16127" y="11044"/>
                </a:lnTo>
                <a:lnTo>
                  <a:pt x="16332" y="10347"/>
                </a:lnTo>
                <a:lnTo>
                  <a:pt x="16332" y="8313"/>
                </a:lnTo>
                <a:cubicBezTo>
                  <a:pt x="16332" y="6402"/>
                  <a:pt x="16328" y="6296"/>
                  <a:pt x="16268" y="6510"/>
                </a:cubicBezTo>
                <a:cubicBezTo>
                  <a:pt x="16209" y="6724"/>
                  <a:pt x="16200" y="6723"/>
                  <a:pt x="16136" y="6513"/>
                </a:cubicBezTo>
                <a:cubicBezTo>
                  <a:pt x="16071" y="6304"/>
                  <a:pt x="16062" y="6304"/>
                  <a:pt x="16004" y="6513"/>
                </a:cubicBezTo>
                <a:cubicBezTo>
                  <a:pt x="15946" y="6720"/>
                  <a:pt x="15936" y="6719"/>
                  <a:pt x="15874" y="6518"/>
                </a:cubicBezTo>
                <a:cubicBezTo>
                  <a:pt x="15818" y="6335"/>
                  <a:pt x="15796" y="6329"/>
                  <a:pt x="15746" y="6479"/>
                </a:cubicBezTo>
                <a:cubicBezTo>
                  <a:pt x="15700" y="6615"/>
                  <a:pt x="15670" y="6625"/>
                  <a:pt x="15619" y="6510"/>
                </a:cubicBezTo>
                <a:cubicBezTo>
                  <a:pt x="15569" y="6399"/>
                  <a:pt x="15540" y="6398"/>
                  <a:pt x="15508" y="6513"/>
                </a:cubicBezTo>
                <a:cubicBezTo>
                  <a:pt x="15475" y="6631"/>
                  <a:pt x="15445" y="6625"/>
                  <a:pt x="15386" y="6493"/>
                </a:cubicBezTo>
                <a:cubicBezTo>
                  <a:pt x="15321" y="6347"/>
                  <a:pt x="15298" y="6354"/>
                  <a:pt x="15244" y="6529"/>
                </a:cubicBezTo>
                <a:cubicBezTo>
                  <a:pt x="15186" y="6718"/>
                  <a:pt x="15174" y="6717"/>
                  <a:pt x="15116" y="6510"/>
                </a:cubicBezTo>
                <a:cubicBezTo>
                  <a:pt x="15086" y="6403"/>
                  <a:pt x="15069" y="6349"/>
                  <a:pt x="15052" y="6349"/>
                </a:cubicBezTo>
                <a:close/>
                <a:moveTo>
                  <a:pt x="1242" y="6826"/>
                </a:moveTo>
                <a:lnTo>
                  <a:pt x="1118" y="7256"/>
                </a:lnTo>
                <a:cubicBezTo>
                  <a:pt x="1019" y="7602"/>
                  <a:pt x="963" y="7689"/>
                  <a:pt x="836" y="7689"/>
                </a:cubicBezTo>
                <a:lnTo>
                  <a:pt x="677" y="7689"/>
                </a:lnTo>
                <a:lnTo>
                  <a:pt x="677" y="8269"/>
                </a:lnTo>
                <a:cubicBezTo>
                  <a:pt x="677" y="8739"/>
                  <a:pt x="656" y="8926"/>
                  <a:pt x="565" y="9240"/>
                </a:cubicBezTo>
                <a:cubicBezTo>
                  <a:pt x="503" y="9453"/>
                  <a:pt x="451" y="9698"/>
                  <a:pt x="451" y="9781"/>
                </a:cubicBezTo>
                <a:cubicBezTo>
                  <a:pt x="451" y="9865"/>
                  <a:pt x="503" y="10107"/>
                  <a:pt x="565" y="10320"/>
                </a:cubicBezTo>
                <a:cubicBezTo>
                  <a:pt x="660" y="10646"/>
                  <a:pt x="677" y="10812"/>
                  <a:pt x="677" y="11357"/>
                </a:cubicBezTo>
                <a:lnTo>
                  <a:pt x="677" y="12007"/>
                </a:lnTo>
                <a:lnTo>
                  <a:pt x="859" y="12007"/>
                </a:lnTo>
                <a:cubicBezTo>
                  <a:pt x="1011" y="12007"/>
                  <a:pt x="1057" y="12071"/>
                  <a:pt x="1148" y="12412"/>
                </a:cubicBezTo>
                <a:lnTo>
                  <a:pt x="1256" y="12820"/>
                </a:lnTo>
                <a:lnTo>
                  <a:pt x="1374" y="12412"/>
                </a:lnTo>
                <a:cubicBezTo>
                  <a:pt x="1470" y="12077"/>
                  <a:pt x="1521" y="12007"/>
                  <a:pt x="1667" y="12007"/>
                </a:cubicBezTo>
                <a:lnTo>
                  <a:pt x="1844" y="12007"/>
                </a:lnTo>
                <a:lnTo>
                  <a:pt x="1844" y="11371"/>
                </a:lnTo>
                <a:cubicBezTo>
                  <a:pt x="1844" y="10840"/>
                  <a:pt x="1864" y="10664"/>
                  <a:pt x="1965" y="10292"/>
                </a:cubicBezTo>
                <a:lnTo>
                  <a:pt x="2084" y="9848"/>
                </a:lnTo>
                <a:lnTo>
                  <a:pt x="1965" y="9401"/>
                </a:lnTo>
                <a:cubicBezTo>
                  <a:pt x="1864" y="9029"/>
                  <a:pt x="1844" y="8854"/>
                  <a:pt x="1844" y="8322"/>
                </a:cubicBezTo>
                <a:lnTo>
                  <a:pt x="1844" y="7689"/>
                </a:lnTo>
                <a:lnTo>
                  <a:pt x="1667" y="7689"/>
                </a:lnTo>
                <a:cubicBezTo>
                  <a:pt x="1519" y="7689"/>
                  <a:pt x="1470" y="7617"/>
                  <a:pt x="1366" y="7256"/>
                </a:cubicBezTo>
                <a:lnTo>
                  <a:pt x="1242" y="6826"/>
                </a:lnTo>
                <a:close/>
                <a:moveTo>
                  <a:pt x="10911" y="7012"/>
                </a:moveTo>
                <a:cubicBezTo>
                  <a:pt x="10788" y="7012"/>
                  <a:pt x="10754" y="7069"/>
                  <a:pt x="10726" y="7331"/>
                </a:cubicBezTo>
                <a:cubicBezTo>
                  <a:pt x="10708" y="7506"/>
                  <a:pt x="10666" y="7688"/>
                  <a:pt x="10634" y="7733"/>
                </a:cubicBezTo>
                <a:cubicBezTo>
                  <a:pt x="10583" y="7804"/>
                  <a:pt x="10575" y="8165"/>
                  <a:pt x="10575" y="10350"/>
                </a:cubicBezTo>
                <a:cubicBezTo>
                  <a:pt x="10576" y="11744"/>
                  <a:pt x="10589" y="12960"/>
                  <a:pt x="10605" y="13050"/>
                </a:cubicBezTo>
                <a:cubicBezTo>
                  <a:pt x="10624" y="13161"/>
                  <a:pt x="10785" y="13227"/>
                  <a:pt x="11101" y="13253"/>
                </a:cubicBezTo>
                <a:cubicBezTo>
                  <a:pt x="11655" y="13298"/>
                  <a:pt x="12643" y="13235"/>
                  <a:pt x="12710" y="13153"/>
                </a:cubicBezTo>
                <a:cubicBezTo>
                  <a:pt x="12745" y="13109"/>
                  <a:pt x="12757" y="12448"/>
                  <a:pt x="12757" y="10464"/>
                </a:cubicBezTo>
                <a:cubicBezTo>
                  <a:pt x="12757" y="8000"/>
                  <a:pt x="12752" y="7822"/>
                  <a:pt x="12684" y="7692"/>
                </a:cubicBezTo>
                <a:cubicBezTo>
                  <a:pt x="12641" y="7609"/>
                  <a:pt x="12311" y="7553"/>
                  <a:pt x="11876" y="7553"/>
                </a:cubicBezTo>
                <a:cubicBezTo>
                  <a:pt x="11180" y="7553"/>
                  <a:pt x="11140" y="7539"/>
                  <a:pt x="11101" y="7284"/>
                </a:cubicBezTo>
                <a:cubicBezTo>
                  <a:pt x="11072" y="7083"/>
                  <a:pt x="11022" y="7012"/>
                  <a:pt x="10911" y="7012"/>
                </a:cubicBezTo>
                <a:close/>
                <a:moveTo>
                  <a:pt x="19837" y="7317"/>
                </a:moveTo>
                <a:cubicBezTo>
                  <a:pt x="19680" y="7338"/>
                  <a:pt x="19523" y="7488"/>
                  <a:pt x="19378" y="7772"/>
                </a:cubicBezTo>
                <a:cubicBezTo>
                  <a:pt x="19130" y="8255"/>
                  <a:pt x="18994" y="8827"/>
                  <a:pt x="18891" y="9803"/>
                </a:cubicBezTo>
                <a:cubicBezTo>
                  <a:pt x="18696" y="11657"/>
                  <a:pt x="18956" y="13854"/>
                  <a:pt x="19456" y="14582"/>
                </a:cubicBezTo>
                <a:cubicBezTo>
                  <a:pt x="19672" y="14896"/>
                  <a:pt x="20044" y="14913"/>
                  <a:pt x="20255" y="14618"/>
                </a:cubicBezTo>
                <a:cubicBezTo>
                  <a:pt x="20524" y="14240"/>
                  <a:pt x="20698" y="13654"/>
                  <a:pt x="20820" y="12714"/>
                </a:cubicBezTo>
                <a:cubicBezTo>
                  <a:pt x="20920" y="11945"/>
                  <a:pt x="20931" y="11749"/>
                  <a:pt x="20915" y="10883"/>
                </a:cubicBezTo>
                <a:cubicBezTo>
                  <a:pt x="20894" y="9699"/>
                  <a:pt x="20800" y="8997"/>
                  <a:pt x="20568" y="8263"/>
                </a:cubicBezTo>
                <a:cubicBezTo>
                  <a:pt x="20359" y="7604"/>
                  <a:pt x="20098" y="7282"/>
                  <a:pt x="19837" y="7317"/>
                </a:cubicBezTo>
                <a:close/>
                <a:moveTo>
                  <a:pt x="5171" y="7814"/>
                </a:moveTo>
                <a:lnTo>
                  <a:pt x="4778" y="7853"/>
                </a:lnTo>
                <a:lnTo>
                  <a:pt x="4384" y="7892"/>
                </a:lnTo>
                <a:lnTo>
                  <a:pt x="4363" y="9509"/>
                </a:lnTo>
                <a:cubicBezTo>
                  <a:pt x="4344" y="10924"/>
                  <a:pt x="4326" y="11256"/>
                  <a:pt x="4223" y="12129"/>
                </a:cubicBezTo>
                <a:cubicBezTo>
                  <a:pt x="4091" y="13244"/>
                  <a:pt x="4102" y="13507"/>
                  <a:pt x="4286" y="13738"/>
                </a:cubicBezTo>
                <a:cubicBezTo>
                  <a:pt x="4347" y="13814"/>
                  <a:pt x="4416" y="14003"/>
                  <a:pt x="4439" y="14157"/>
                </a:cubicBezTo>
                <a:cubicBezTo>
                  <a:pt x="4473" y="14383"/>
                  <a:pt x="4517" y="14437"/>
                  <a:pt x="4665" y="14437"/>
                </a:cubicBezTo>
                <a:cubicBezTo>
                  <a:pt x="4767" y="14437"/>
                  <a:pt x="4860" y="14496"/>
                  <a:pt x="4873" y="14571"/>
                </a:cubicBezTo>
                <a:cubicBezTo>
                  <a:pt x="4905" y="14757"/>
                  <a:pt x="4973" y="14742"/>
                  <a:pt x="5130" y="14507"/>
                </a:cubicBezTo>
                <a:cubicBezTo>
                  <a:pt x="5211" y="14385"/>
                  <a:pt x="5310" y="14339"/>
                  <a:pt x="5382" y="14390"/>
                </a:cubicBezTo>
                <a:cubicBezTo>
                  <a:pt x="5492" y="14469"/>
                  <a:pt x="5524" y="14391"/>
                  <a:pt x="5836" y="13278"/>
                </a:cubicBezTo>
                <a:cubicBezTo>
                  <a:pt x="6042" y="12543"/>
                  <a:pt x="6171" y="11974"/>
                  <a:pt x="6170" y="11807"/>
                </a:cubicBezTo>
                <a:cubicBezTo>
                  <a:pt x="6169" y="11644"/>
                  <a:pt x="5967" y="10782"/>
                  <a:pt x="5670" y="9673"/>
                </a:cubicBezTo>
                <a:lnTo>
                  <a:pt x="5171" y="7814"/>
                </a:lnTo>
                <a:close/>
                <a:moveTo>
                  <a:pt x="7777" y="8483"/>
                </a:moveTo>
                <a:cubicBezTo>
                  <a:pt x="7568" y="8512"/>
                  <a:pt x="7363" y="8804"/>
                  <a:pt x="7211" y="9351"/>
                </a:cubicBezTo>
                <a:cubicBezTo>
                  <a:pt x="6977" y="10192"/>
                  <a:pt x="6904" y="11353"/>
                  <a:pt x="7008" y="12598"/>
                </a:cubicBezTo>
                <a:cubicBezTo>
                  <a:pt x="7064" y="13275"/>
                  <a:pt x="7322" y="14239"/>
                  <a:pt x="7495" y="14418"/>
                </a:cubicBezTo>
                <a:cubicBezTo>
                  <a:pt x="7812" y="14746"/>
                  <a:pt x="8143" y="14543"/>
                  <a:pt x="8368" y="13880"/>
                </a:cubicBezTo>
                <a:cubicBezTo>
                  <a:pt x="8751" y="12745"/>
                  <a:pt x="8751" y="10325"/>
                  <a:pt x="8368" y="9190"/>
                </a:cubicBezTo>
                <a:cubicBezTo>
                  <a:pt x="8198" y="8687"/>
                  <a:pt x="7985" y="8455"/>
                  <a:pt x="7777" y="8483"/>
                </a:cubicBezTo>
                <a:close/>
                <a:moveTo>
                  <a:pt x="9219" y="9038"/>
                </a:moveTo>
                <a:cubicBezTo>
                  <a:pt x="9109" y="9038"/>
                  <a:pt x="9073" y="9097"/>
                  <a:pt x="9058" y="9307"/>
                </a:cubicBezTo>
                <a:cubicBezTo>
                  <a:pt x="9046" y="9468"/>
                  <a:pt x="9007" y="9579"/>
                  <a:pt x="8959" y="9579"/>
                </a:cubicBezTo>
                <a:cubicBezTo>
                  <a:pt x="8883" y="9579"/>
                  <a:pt x="8881" y="9639"/>
                  <a:pt x="8881" y="11457"/>
                </a:cubicBezTo>
                <a:cubicBezTo>
                  <a:pt x="8881" y="13304"/>
                  <a:pt x="8882" y="13338"/>
                  <a:pt x="8966" y="13380"/>
                </a:cubicBezTo>
                <a:cubicBezTo>
                  <a:pt x="9031" y="13414"/>
                  <a:pt x="9053" y="13525"/>
                  <a:pt x="9063" y="13880"/>
                </a:cubicBezTo>
                <a:lnTo>
                  <a:pt x="9074" y="14338"/>
                </a:lnTo>
                <a:lnTo>
                  <a:pt x="9215" y="13846"/>
                </a:lnTo>
                <a:lnTo>
                  <a:pt x="9354" y="13358"/>
                </a:lnTo>
                <a:lnTo>
                  <a:pt x="9739" y="13358"/>
                </a:lnTo>
                <a:lnTo>
                  <a:pt x="10123" y="13358"/>
                </a:lnTo>
                <a:lnTo>
                  <a:pt x="10123" y="11468"/>
                </a:lnTo>
                <a:lnTo>
                  <a:pt x="10123" y="9579"/>
                </a:lnTo>
                <a:lnTo>
                  <a:pt x="9762" y="9579"/>
                </a:lnTo>
                <a:cubicBezTo>
                  <a:pt x="9433" y="9579"/>
                  <a:pt x="9399" y="9553"/>
                  <a:pt x="9381" y="9307"/>
                </a:cubicBezTo>
                <a:cubicBezTo>
                  <a:pt x="9365" y="9097"/>
                  <a:pt x="9330" y="9038"/>
                  <a:pt x="9219" y="9038"/>
                </a:cubicBezTo>
                <a:close/>
                <a:moveTo>
                  <a:pt x="13171" y="9038"/>
                </a:moveTo>
                <a:lnTo>
                  <a:pt x="13171" y="10725"/>
                </a:lnTo>
                <a:lnTo>
                  <a:pt x="13171" y="12412"/>
                </a:lnTo>
                <a:lnTo>
                  <a:pt x="13622" y="12412"/>
                </a:lnTo>
                <a:lnTo>
                  <a:pt x="14074" y="12412"/>
                </a:lnTo>
                <a:lnTo>
                  <a:pt x="14074" y="10725"/>
                </a:lnTo>
                <a:lnTo>
                  <a:pt x="14074" y="9038"/>
                </a:lnTo>
                <a:lnTo>
                  <a:pt x="13622" y="9038"/>
                </a:lnTo>
                <a:lnTo>
                  <a:pt x="13171" y="9038"/>
                </a:lnTo>
                <a:close/>
                <a:moveTo>
                  <a:pt x="17346" y="11971"/>
                </a:moveTo>
                <a:cubicBezTo>
                  <a:pt x="16854" y="11971"/>
                  <a:pt x="16491" y="12756"/>
                  <a:pt x="16253" y="14332"/>
                </a:cubicBezTo>
                <a:cubicBezTo>
                  <a:pt x="16134" y="15121"/>
                  <a:pt x="16125" y="15264"/>
                  <a:pt x="16126" y="16394"/>
                </a:cubicBezTo>
                <a:cubicBezTo>
                  <a:pt x="16127" y="17451"/>
                  <a:pt x="16141" y="17710"/>
                  <a:pt x="16234" y="18383"/>
                </a:cubicBezTo>
                <a:cubicBezTo>
                  <a:pt x="16405" y="19628"/>
                  <a:pt x="16748" y="20555"/>
                  <a:pt x="17119" y="20781"/>
                </a:cubicBezTo>
                <a:cubicBezTo>
                  <a:pt x="17898" y="21254"/>
                  <a:pt x="18590" y="19189"/>
                  <a:pt x="18590" y="16394"/>
                </a:cubicBezTo>
                <a:cubicBezTo>
                  <a:pt x="18590" y="14619"/>
                  <a:pt x="18312" y="13060"/>
                  <a:pt x="17870" y="12348"/>
                </a:cubicBezTo>
                <a:cubicBezTo>
                  <a:pt x="17679" y="12041"/>
                  <a:pt x="17583" y="11971"/>
                  <a:pt x="17346" y="11971"/>
                </a:cubicBezTo>
                <a:close/>
                <a:moveTo>
                  <a:pt x="2160" y="12062"/>
                </a:moveTo>
                <a:cubicBezTo>
                  <a:pt x="2125" y="12110"/>
                  <a:pt x="1938" y="12527"/>
                  <a:pt x="1745" y="12989"/>
                </a:cubicBezTo>
                <a:lnTo>
                  <a:pt x="1393" y="13830"/>
                </a:lnTo>
                <a:lnTo>
                  <a:pt x="1393" y="16563"/>
                </a:lnTo>
                <a:lnTo>
                  <a:pt x="1392" y="19296"/>
                </a:lnTo>
                <a:lnTo>
                  <a:pt x="2201" y="19296"/>
                </a:lnTo>
                <a:lnTo>
                  <a:pt x="3010" y="19296"/>
                </a:lnTo>
                <a:lnTo>
                  <a:pt x="3010" y="16563"/>
                </a:lnTo>
                <a:lnTo>
                  <a:pt x="3009" y="13830"/>
                </a:lnTo>
                <a:lnTo>
                  <a:pt x="2616" y="12903"/>
                </a:lnTo>
                <a:cubicBezTo>
                  <a:pt x="2357" y="12293"/>
                  <a:pt x="2201" y="12005"/>
                  <a:pt x="2160" y="12062"/>
                </a:cubicBezTo>
                <a:close/>
                <a:moveTo>
                  <a:pt x="14565" y="12548"/>
                </a:moveTo>
                <a:cubicBezTo>
                  <a:pt x="14411" y="12548"/>
                  <a:pt x="14362" y="12612"/>
                  <a:pt x="14270" y="12945"/>
                </a:cubicBezTo>
                <a:cubicBezTo>
                  <a:pt x="14172" y="13297"/>
                  <a:pt x="14129" y="13347"/>
                  <a:pt x="13900" y="13383"/>
                </a:cubicBezTo>
                <a:lnTo>
                  <a:pt x="13642" y="13425"/>
                </a:lnTo>
                <a:lnTo>
                  <a:pt x="13631" y="16324"/>
                </a:lnTo>
                <a:cubicBezTo>
                  <a:pt x="13625" y="17919"/>
                  <a:pt x="13629" y="19300"/>
                  <a:pt x="13639" y="19396"/>
                </a:cubicBezTo>
                <a:cubicBezTo>
                  <a:pt x="13654" y="19534"/>
                  <a:pt x="13852" y="19563"/>
                  <a:pt x="14571" y="19535"/>
                </a:cubicBezTo>
                <a:lnTo>
                  <a:pt x="15485" y="19499"/>
                </a:lnTo>
                <a:lnTo>
                  <a:pt x="15485" y="16460"/>
                </a:lnTo>
                <a:lnTo>
                  <a:pt x="15485" y="13425"/>
                </a:lnTo>
                <a:lnTo>
                  <a:pt x="15244" y="13383"/>
                </a:lnTo>
                <a:cubicBezTo>
                  <a:pt x="15038" y="13348"/>
                  <a:pt x="14983" y="13282"/>
                  <a:pt x="14876" y="12945"/>
                </a:cubicBezTo>
                <a:cubicBezTo>
                  <a:pt x="14773" y="12620"/>
                  <a:pt x="14715" y="12548"/>
                  <a:pt x="14565" y="12548"/>
                </a:cubicBezTo>
                <a:close/>
                <a:moveTo>
                  <a:pt x="0" y="13081"/>
                </a:moveTo>
                <a:lnTo>
                  <a:pt x="0" y="15509"/>
                </a:lnTo>
                <a:lnTo>
                  <a:pt x="0" y="17937"/>
                </a:lnTo>
                <a:lnTo>
                  <a:pt x="442" y="17981"/>
                </a:lnTo>
                <a:cubicBezTo>
                  <a:pt x="685" y="18005"/>
                  <a:pt x="910" y="18036"/>
                  <a:pt x="941" y="18050"/>
                </a:cubicBezTo>
                <a:cubicBezTo>
                  <a:pt x="1025" y="18091"/>
                  <a:pt x="1110" y="17868"/>
                  <a:pt x="1056" y="17748"/>
                </a:cubicBezTo>
                <a:cubicBezTo>
                  <a:pt x="1024" y="17679"/>
                  <a:pt x="1023" y="17604"/>
                  <a:pt x="1053" y="17479"/>
                </a:cubicBezTo>
                <a:cubicBezTo>
                  <a:pt x="1079" y="17366"/>
                  <a:pt x="1089" y="16563"/>
                  <a:pt x="1083" y="15228"/>
                </a:cubicBezTo>
                <a:lnTo>
                  <a:pt x="1073" y="13155"/>
                </a:lnTo>
                <a:lnTo>
                  <a:pt x="536" y="13117"/>
                </a:lnTo>
                <a:lnTo>
                  <a:pt x="0" y="13081"/>
                </a:lnTo>
                <a:close/>
                <a:moveTo>
                  <a:pt x="6115" y="13491"/>
                </a:moveTo>
                <a:lnTo>
                  <a:pt x="6015" y="14066"/>
                </a:lnTo>
                <a:cubicBezTo>
                  <a:pt x="5960" y="14381"/>
                  <a:pt x="5809" y="15308"/>
                  <a:pt x="5682" y="16125"/>
                </a:cubicBezTo>
                <a:lnTo>
                  <a:pt x="5449" y="17609"/>
                </a:lnTo>
                <a:lnTo>
                  <a:pt x="5594" y="18589"/>
                </a:lnTo>
                <a:lnTo>
                  <a:pt x="5738" y="19565"/>
                </a:lnTo>
                <a:lnTo>
                  <a:pt x="6425" y="19565"/>
                </a:lnTo>
                <a:lnTo>
                  <a:pt x="7114" y="19565"/>
                </a:lnTo>
                <a:lnTo>
                  <a:pt x="7188" y="19127"/>
                </a:lnTo>
                <a:cubicBezTo>
                  <a:pt x="7229" y="18886"/>
                  <a:pt x="7298" y="18445"/>
                  <a:pt x="7343" y="18145"/>
                </a:cubicBezTo>
                <a:lnTo>
                  <a:pt x="7424" y="17598"/>
                </a:lnTo>
                <a:lnTo>
                  <a:pt x="7093" y="15545"/>
                </a:lnTo>
                <a:lnTo>
                  <a:pt x="6763" y="13491"/>
                </a:lnTo>
                <a:lnTo>
                  <a:pt x="6438" y="13491"/>
                </a:lnTo>
                <a:lnTo>
                  <a:pt x="6115" y="13491"/>
                </a:lnTo>
                <a:close/>
                <a:moveTo>
                  <a:pt x="10079" y="14032"/>
                </a:moveTo>
                <a:cubicBezTo>
                  <a:pt x="9681" y="14032"/>
                  <a:pt x="9601" y="14067"/>
                  <a:pt x="9581" y="14246"/>
                </a:cubicBezTo>
                <a:cubicBezTo>
                  <a:pt x="9569" y="14363"/>
                  <a:pt x="9558" y="16001"/>
                  <a:pt x="9558" y="17884"/>
                </a:cubicBezTo>
                <a:cubicBezTo>
                  <a:pt x="9558" y="21003"/>
                  <a:pt x="9564" y="21319"/>
                  <a:pt x="9624" y="21444"/>
                </a:cubicBezTo>
                <a:cubicBezTo>
                  <a:pt x="9673" y="21546"/>
                  <a:pt x="10017" y="21595"/>
                  <a:pt x="10355" y="21591"/>
                </a:cubicBezTo>
                <a:cubicBezTo>
                  <a:pt x="10694" y="21587"/>
                  <a:pt x="11027" y="21533"/>
                  <a:pt x="11056" y="21430"/>
                </a:cubicBezTo>
                <a:cubicBezTo>
                  <a:pt x="11088" y="21315"/>
                  <a:pt x="11101" y="20500"/>
                  <a:pt x="11101" y="18625"/>
                </a:cubicBezTo>
                <a:lnTo>
                  <a:pt x="11101" y="15983"/>
                </a:lnTo>
                <a:lnTo>
                  <a:pt x="10828" y="15006"/>
                </a:lnTo>
                <a:lnTo>
                  <a:pt x="10554" y="14032"/>
                </a:lnTo>
                <a:lnTo>
                  <a:pt x="10079" y="14032"/>
                </a:lnTo>
                <a:close/>
                <a:moveTo>
                  <a:pt x="12361" y="14437"/>
                </a:moveTo>
                <a:cubicBezTo>
                  <a:pt x="11749" y="14437"/>
                  <a:pt x="11591" y="14475"/>
                  <a:pt x="11555" y="14629"/>
                </a:cubicBezTo>
                <a:cubicBezTo>
                  <a:pt x="11531" y="14734"/>
                  <a:pt x="11492" y="15227"/>
                  <a:pt x="11470" y="15722"/>
                </a:cubicBezTo>
                <a:cubicBezTo>
                  <a:pt x="11418" y="16844"/>
                  <a:pt x="11475" y="18453"/>
                  <a:pt x="11577" y="18719"/>
                </a:cubicBezTo>
                <a:cubicBezTo>
                  <a:pt x="11625" y="18846"/>
                  <a:pt x="11842" y="18891"/>
                  <a:pt x="12389" y="18891"/>
                </a:cubicBezTo>
                <a:lnTo>
                  <a:pt x="13135" y="18891"/>
                </a:lnTo>
                <a:lnTo>
                  <a:pt x="13210" y="18453"/>
                </a:lnTo>
                <a:cubicBezTo>
                  <a:pt x="13277" y="18068"/>
                  <a:pt x="13286" y="17830"/>
                  <a:pt x="13276" y="16510"/>
                </a:cubicBezTo>
                <a:cubicBezTo>
                  <a:pt x="13260" y="14328"/>
                  <a:pt x="13309" y="14437"/>
                  <a:pt x="12361" y="14437"/>
                </a:cubicBezTo>
                <a:close/>
                <a:moveTo>
                  <a:pt x="20983" y="14437"/>
                </a:moveTo>
                <a:cubicBezTo>
                  <a:pt x="20665" y="14437"/>
                  <a:pt x="20615" y="14471"/>
                  <a:pt x="20526" y="14745"/>
                </a:cubicBezTo>
                <a:cubicBezTo>
                  <a:pt x="20431" y="15039"/>
                  <a:pt x="20426" y="15118"/>
                  <a:pt x="20423" y="16399"/>
                </a:cubicBezTo>
                <a:cubicBezTo>
                  <a:pt x="20419" y="17967"/>
                  <a:pt x="20441" y="18287"/>
                  <a:pt x="20575" y="18539"/>
                </a:cubicBezTo>
                <a:cubicBezTo>
                  <a:pt x="20638" y="18658"/>
                  <a:pt x="20801" y="18722"/>
                  <a:pt x="21032" y="18722"/>
                </a:cubicBezTo>
                <a:cubicBezTo>
                  <a:pt x="21372" y="18722"/>
                  <a:pt x="21395" y="18705"/>
                  <a:pt x="21493" y="18353"/>
                </a:cubicBezTo>
                <a:cubicBezTo>
                  <a:pt x="21590" y="18004"/>
                  <a:pt x="21596" y="17909"/>
                  <a:pt x="21596" y="16782"/>
                </a:cubicBezTo>
                <a:cubicBezTo>
                  <a:pt x="21596" y="16123"/>
                  <a:pt x="21587" y="15417"/>
                  <a:pt x="21576" y="15212"/>
                </a:cubicBezTo>
                <a:cubicBezTo>
                  <a:pt x="21545" y="14631"/>
                  <a:pt x="21397" y="14437"/>
                  <a:pt x="20983" y="14437"/>
                </a:cubicBezTo>
                <a:close/>
                <a:moveTo>
                  <a:pt x="3840" y="14443"/>
                </a:moveTo>
                <a:cubicBezTo>
                  <a:pt x="3771" y="14455"/>
                  <a:pt x="3687" y="14484"/>
                  <a:pt x="3580" y="14523"/>
                </a:cubicBezTo>
                <a:lnTo>
                  <a:pt x="3349" y="14610"/>
                </a:lnTo>
                <a:lnTo>
                  <a:pt x="3349" y="17157"/>
                </a:lnTo>
                <a:lnTo>
                  <a:pt x="3349" y="19701"/>
                </a:lnTo>
                <a:lnTo>
                  <a:pt x="3608" y="19701"/>
                </a:lnTo>
                <a:cubicBezTo>
                  <a:pt x="3836" y="19701"/>
                  <a:pt x="3869" y="19669"/>
                  <a:pt x="3887" y="19432"/>
                </a:cubicBezTo>
                <a:cubicBezTo>
                  <a:pt x="3898" y="19284"/>
                  <a:pt x="3927" y="19160"/>
                  <a:pt x="3952" y="19160"/>
                </a:cubicBezTo>
                <a:cubicBezTo>
                  <a:pt x="3976" y="19160"/>
                  <a:pt x="4005" y="19284"/>
                  <a:pt x="4016" y="19432"/>
                </a:cubicBezTo>
                <a:cubicBezTo>
                  <a:pt x="4032" y="19659"/>
                  <a:pt x="4067" y="19701"/>
                  <a:pt x="4233" y="19701"/>
                </a:cubicBezTo>
                <a:cubicBezTo>
                  <a:pt x="4400" y="19701"/>
                  <a:pt x="4435" y="19659"/>
                  <a:pt x="4452" y="19432"/>
                </a:cubicBezTo>
                <a:cubicBezTo>
                  <a:pt x="4462" y="19284"/>
                  <a:pt x="4491" y="19160"/>
                  <a:pt x="4516" y="19160"/>
                </a:cubicBezTo>
                <a:cubicBezTo>
                  <a:pt x="4540" y="19160"/>
                  <a:pt x="4570" y="19284"/>
                  <a:pt x="4580" y="19432"/>
                </a:cubicBezTo>
                <a:cubicBezTo>
                  <a:pt x="4598" y="19669"/>
                  <a:pt x="4631" y="19701"/>
                  <a:pt x="4860" y="19701"/>
                </a:cubicBezTo>
                <a:lnTo>
                  <a:pt x="5120" y="19701"/>
                </a:lnTo>
                <a:lnTo>
                  <a:pt x="5110" y="17506"/>
                </a:lnTo>
                <a:lnTo>
                  <a:pt x="5099" y="15314"/>
                </a:lnTo>
                <a:lnTo>
                  <a:pt x="4700" y="15275"/>
                </a:lnTo>
                <a:cubicBezTo>
                  <a:pt x="4313" y="15238"/>
                  <a:pt x="4298" y="15226"/>
                  <a:pt x="4195" y="14837"/>
                </a:cubicBezTo>
                <a:cubicBezTo>
                  <a:pt x="4107" y="14510"/>
                  <a:pt x="4045" y="14407"/>
                  <a:pt x="3840" y="14443"/>
                </a:cubicBezTo>
                <a:close/>
                <a:moveTo>
                  <a:pt x="8503" y="14967"/>
                </a:moveTo>
                <a:cubicBezTo>
                  <a:pt x="8371" y="14946"/>
                  <a:pt x="8243" y="15010"/>
                  <a:pt x="8182" y="15170"/>
                </a:cubicBezTo>
                <a:cubicBezTo>
                  <a:pt x="8115" y="15350"/>
                  <a:pt x="8114" y="15382"/>
                  <a:pt x="8171" y="15589"/>
                </a:cubicBezTo>
                <a:cubicBezTo>
                  <a:pt x="8219" y="15766"/>
                  <a:pt x="8249" y="15781"/>
                  <a:pt x="8310" y="15664"/>
                </a:cubicBezTo>
                <a:cubicBezTo>
                  <a:pt x="8518" y="15265"/>
                  <a:pt x="8805" y="15720"/>
                  <a:pt x="8919" y="16627"/>
                </a:cubicBezTo>
                <a:cubicBezTo>
                  <a:pt x="8999" y="17273"/>
                  <a:pt x="8989" y="17407"/>
                  <a:pt x="8860" y="17407"/>
                </a:cubicBezTo>
                <a:lnTo>
                  <a:pt x="8767" y="17407"/>
                </a:lnTo>
                <a:lnTo>
                  <a:pt x="8905" y="18147"/>
                </a:lnTo>
                <a:cubicBezTo>
                  <a:pt x="8980" y="18556"/>
                  <a:pt x="9046" y="18891"/>
                  <a:pt x="9050" y="18891"/>
                </a:cubicBezTo>
                <a:cubicBezTo>
                  <a:pt x="9055" y="18891"/>
                  <a:pt x="9119" y="18562"/>
                  <a:pt x="9194" y="18159"/>
                </a:cubicBezTo>
                <a:cubicBezTo>
                  <a:pt x="9326" y="17447"/>
                  <a:pt x="9328" y="17423"/>
                  <a:pt x="9247" y="17382"/>
                </a:cubicBezTo>
                <a:cubicBezTo>
                  <a:pt x="9183" y="17349"/>
                  <a:pt x="9159" y="17220"/>
                  <a:pt x="9141" y="16824"/>
                </a:cubicBezTo>
                <a:cubicBezTo>
                  <a:pt x="9113" y="16212"/>
                  <a:pt x="9014" y="15697"/>
                  <a:pt x="8844" y="15281"/>
                </a:cubicBezTo>
                <a:cubicBezTo>
                  <a:pt x="8769" y="15098"/>
                  <a:pt x="8634" y="14989"/>
                  <a:pt x="8503" y="14967"/>
                </a:cubicBezTo>
                <a:close/>
                <a:moveTo>
                  <a:pt x="7931" y="15631"/>
                </a:moveTo>
                <a:lnTo>
                  <a:pt x="7785" y="16419"/>
                </a:lnTo>
                <a:cubicBezTo>
                  <a:pt x="7643" y="17186"/>
                  <a:pt x="7641" y="17205"/>
                  <a:pt x="7722" y="17276"/>
                </a:cubicBezTo>
                <a:cubicBezTo>
                  <a:pt x="7778" y="17325"/>
                  <a:pt x="7814" y="17486"/>
                  <a:pt x="7830" y="17767"/>
                </a:cubicBezTo>
                <a:cubicBezTo>
                  <a:pt x="7869" y="18461"/>
                  <a:pt x="8007" y="19118"/>
                  <a:pt x="8176" y="19418"/>
                </a:cubicBezTo>
                <a:cubicBezTo>
                  <a:pt x="8352" y="19731"/>
                  <a:pt x="8545" y="19776"/>
                  <a:pt x="8725" y="19551"/>
                </a:cubicBezTo>
                <a:cubicBezTo>
                  <a:pt x="8849" y="19397"/>
                  <a:pt x="8873" y="19189"/>
                  <a:pt x="8800" y="18924"/>
                </a:cubicBezTo>
                <a:cubicBezTo>
                  <a:pt x="8768" y="18812"/>
                  <a:pt x="8736" y="18809"/>
                  <a:pt x="8682" y="18913"/>
                </a:cubicBezTo>
                <a:cubicBezTo>
                  <a:pt x="8640" y="18993"/>
                  <a:pt x="8529" y="19027"/>
                  <a:pt x="8435" y="18988"/>
                </a:cubicBezTo>
                <a:cubicBezTo>
                  <a:pt x="8298" y="18933"/>
                  <a:pt x="8237" y="18817"/>
                  <a:pt x="8137" y="18425"/>
                </a:cubicBezTo>
                <a:cubicBezTo>
                  <a:pt x="7994" y="17867"/>
                  <a:pt x="7986" y="17392"/>
                  <a:pt x="8117" y="17276"/>
                </a:cubicBezTo>
                <a:cubicBezTo>
                  <a:pt x="8198" y="17204"/>
                  <a:pt x="8197" y="17191"/>
                  <a:pt x="8065" y="16419"/>
                </a:cubicBezTo>
                <a:lnTo>
                  <a:pt x="7931" y="15631"/>
                </a:lnTo>
                <a:close/>
                <a:moveTo>
                  <a:pt x="18928" y="15653"/>
                </a:moveTo>
                <a:lnTo>
                  <a:pt x="18928" y="15961"/>
                </a:lnTo>
                <a:cubicBezTo>
                  <a:pt x="18928" y="16132"/>
                  <a:pt x="18910" y="16339"/>
                  <a:pt x="18887" y="16421"/>
                </a:cubicBezTo>
                <a:cubicBezTo>
                  <a:pt x="18857" y="16531"/>
                  <a:pt x="18858" y="16832"/>
                  <a:pt x="18891" y="17540"/>
                </a:cubicBezTo>
                <a:cubicBezTo>
                  <a:pt x="18917" y="18087"/>
                  <a:pt x="18925" y="18826"/>
                  <a:pt x="18911" y="19238"/>
                </a:cubicBezTo>
                <a:cubicBezTo>
                  <a:pt x="18897" y="19639"/>
                  <a:pt x="18896" y="20028"/>
                  <a:pt x="18910" y="20106"/>
                </a:cubicBezTo>
                <a:cubicBezTo>
                  <a:pt x="18925" y="20196"/>
                  <a:pt x="19144" y="20236"/>
                  <a:pt x="19524" y="20212"/>
                </a:cubicBezTo>
                <a:lnTo>
                  <a:pt x="20114" y="20173"/>
                </a:lnTo>
                <a:lnTo>
                  <a:pt x="20103" y="19296"/>
                </a:lnTo>
                <a:cubicBezTo>
                  <a:pt x="20098" y="18814"/>
                  <a:pt x="20112" y="18003"/>
                  <a:pt x="20136" y="17495"/>
                </a:cubicBezTo>
                <a:cubicBezTo>
                  <a:pt x="20167" y="16820"/>
                  <a:pt x="20167" y="16531"/>
                  <a:pt x="20137" y="16421"/>
                </a:cubicBezTo>
                <a:cubicBezTo>
                  <a:pt x="20114" y="16339"/>
                  <a:pt x="20095" y="16132"/>
                  <a:pt x="20095" y="15961"/>
                </a:cubicBezTo>
                <a:lnTo>
                  <a:pt x="20095" y="15653"/>
                </a:lnTo>
                <a:lnTo>
                  <a:pt x="19511" y="15653"/>
                </a:lnTo>
                <a:lnTo>
                  <a:pt x="18928" y="15653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2">
            <a:satOff val="-49112"/>
            <a:lumOff val="16568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type="body" sz="half" idx="1"/>
          </p:nvPr>
        </p:nvSpPr>
        <p:spPr>
          <a:xfrm>
            <a:off x="699868" y="2292941"/>
            <a:ext cx="11605064" cy="2527302"/>
          </a:xfrm>
          <a:prstGeom prst="rect">
            <a:avLst/>
          </a:prstGeom>
        </p:spPr>
        <p:txBody>
          <a:bodyPr/>
          <a:lstStyle/>
          <a:p>
            <a:pPr defTabSz="233679">
              <a:defRPr sz="5600">
                <a:solidFill>
                  <a:srgbClr val="DCE3E2"/>
                </a:solidFill>
              </a:defRPr>
            </a:pPr>
            <a:r>
              <a:t>Performance</a:t>
            </a:r>
          </a:p>
          <a:p>
            <a:pPr defTabSz="233679">
              <a:defRPr sz="5600">
                <a:solidFill>
                  <a:srgbClr val="DCE3E2"/>
                </a:solidFill>
              </a:defRPr>
            </a:pPr>
            <a:r>
              <a:t>(load hastighed, antal resourcer, page size)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52"/>
            <a:ext cx="13004800" cy="6373895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Shape 457"/>
          <p:cNvSpPr/>
          <p:nvPr/>
        </p:nvSpPr>
        <p:spPr>
          <a:xfrm>
            <a:off x="814755" y="7823199"/>
            <a:ext cx="1137529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developers.google.com/speed/pagespeed/insights/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0" name="Shape 460"/>
          <p:cNvSpPr/>
          <p:nvPr/>
        </p:nvSpPr>
        <p:spPr>
          <a:xfrm>
            <a:off x="3858514" y="7823199"/>
            <a:ext cx="528777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tools.pingdom.com/fpt/</a:t>
            </a:r>
          </a:p>
        </p:txBody>
      </p:sp>
      <p:pic>
        <p:nvPicPr>
          <p:cNvPr id="46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24374" y="-32601"/>
            <a:ext cx="16053548" cy="6351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body" sz="quarter" idx="1"/>
          </p:nvPr>
        </p:nvSpPr>
        <p:spPr>
          <a:xfrm>
            <a:off x="699868" y="3340375"/>
            <a:ext cx="11605064" cy="142240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Google kan derfor træffe nogle valg som kan være et problem….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074650"/>
            <a:ext cx="13004803" cy="7604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432791"/>
            <a:ext cx="13004803" cy="876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body" sz="quarter" idx="1"/>
          </p:nvPr>
        </p:nvSpPr>
        <p:spPr>
          <a:xfrm>
            <a:off x="1507714" y="3470293"/>
            <a:ext cx="9989372" cy="142240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derfor bliver du nødt til at fortælle Google hvem I 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body" sz="quarter" idx="1"/>
          </p:nvPr>
        </p:nvSpPr>
        <p:spPr>
          <a:xfrm>
            <a:off x="699868" y="3340375"/>
            <a:ext cx="11605064" cy="1663702"/>
          </a:xfrm>
          <a:prstGeom prst="rect">
            <a:avLst/>
          </a:prstGeom>
        </p:spPr>
        <p:txBody>
          <a:bodyPr/>
          <a:lstStyle/>
          <a:p>
            <a:pPr/>
            <a:r>
              <a:t>Start med at…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image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3" y="-7752"/>
            <a:ext cx="12994753" cy="35752759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hape 474"/>
          <p:cNvSpPr/>
          <p:nvPr/>
        </p:nvSpPr>
        <p:spPr>
          <a:xfrm>
            <a:off x="-671822" y="8044508"/>
            <a:ext cx="13960973" cy="1802024"/>
          </a:xfrm>
          <a:prstGeom prst="rect">
            <a:avLst/>
          </a:prstGeom>
          <a:solidFill>
            <a:srgbClr val="4E575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475" name="Shape 475"/>
          <p:cNvSpPr/>
          <p:nvPr/>
        </p:nvSpPr>
        <p:spPr>
          <a:xfrm>
            <a:off x="3336594" y="8412120"/>
            <a:ext cx="633161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solidFill>
                  <a:srgbClr val="DCE3E2"/>
                </a:solidFill>
              </a:defRPr>
            </a:lvl1pPr>
          </a:lstStyle>
          <a:p>
            <a:pPr/>
            <a:r>
              <a:t>google.dk/business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bg>
      <p:bgPr>
        <a:solidFill>
          <a:srgbClr val="CC61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image24.png"/>
          <p:cNvPicPr>
            <a:picLocks noChangeAspect="1"/>
          </p:cNvPicPr>
          <p:nvPr/>
        </p:nvPicPr>
        <p:blipFill>
          <a:blip r:embed="rId2">
            <a:extLst/>
          </a:blip>
          <a:srcRect l="3810" t="16861" r="8029" b="16861"/>
          <a:stretch>
            <a:fillRect/>
          </a:stretch>
        </p:blipFill>
        <p:spPr>
          <a:xfrm>
            <a:off x="2062443" y="3072157"/>
            <a:ext cx="8515620" cy="3132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400" y="-7192"/>
            <a:ext cx="13037600" cy="24714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1.289375" origin="layout" pathEditMode="relative">
                                      <p:cBhvr>
                                        <p:cTn id="6" dur="3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3403344" y="3120674"/>
            <a:ext cx="619810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op til 96% af indkomst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372613"/>
            <a:ext cx="13004803" cy="5201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body" sz="half" idx="1"/>
          </p:nvPr>
        </p:nvSpPr>
        <p:spPr>
          <a:xfrm>
            <a:off x="699868" y="3210456"/>
            <a:ext cx="11605064" cy="3225802"/>
          </a:xfrm>
          <a:prstGeom prst="rect">
            <a:avLst/>
          </a:prstGeom>
        </p:spPr>
        <p:txBody>
          <a:bodyPr/>
          <a:lstStyle/>
          <a:p>
            <a:pPr/>
            <a:r>
              <a:t>Hvad gør Google egentligt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4E5755"/>
      </a:dk1>
      <a:lt1>
        <a:srgbClr val="313636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4E5755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4E5755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4E5755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4E5755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